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7" r:id="rId8"/>
    <p:sldId id="259" r:id="rId9"/>
    <p:sldId id="262" r:id="rId10"/>
    <p:sldId id="261" r:id="rId11"/>
    <p:sldId id="265" r:id="rId12"/>
    <p:sldId id="266" r:id="rId13"/>
    <p:sldId id="271" r:id="rId14"/>
    <p:sldId id="268" r:id="rId15"/>
    <p:sldId id="269" r:id="rId16"/>
    <p:sldId id="270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20:31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4222 24575,'7'-2'0,"-1"-1"0,0 1 0,0-1 0,0 0 0,-1 0 0,1 0 0,-1-1 0,1 0 0,-1 0 0,8-9 0,50-52 0,85-117 0,-54 64 0,330-349 0,-122 153 0,-124 106 0,-87 98 0,142-202 0,-70 93 0,54-84 0,-107 121 0,97-145 0,-132 226 0,100-154 0,41-83 0,-153 229 0,-9 14 0,45-54 0,-95 143 0,-1-1 0,0 0 0,0 0 0,0 0 0,-1-1 0,0 1 0,0-1 0,-1 1 0,0-1 0,0 1 0,-1-16 0,0 11 0,0 0 0,1 1 0,5-22 0,-2 24 0,0 1 0,0 0 0,1 0 0,0 0 0,0 1 0,1 0 0,-1 0 0,2 0 0,-1 0 0,10-6 0,28-34 0,-37 32 0,-7 15 0,0 0 0,0 0 0,0 0 0,0 0 0,0-1 0,0 1 0,0 0 0,0 0 0,0 0 0,0 0 0,0 0 0,-1-1 0,1 1 0,0 0 0,0 0 0,0 0 0,0 0 0,0 0 0,-1 0 0,1 0 0,0 0 0,0-1 0,0 1 0,0 0 0,-1 0 0,1 0 0,0 0 0,0 0 0,0 0 0,0 0 0,-1 0 0,1 0 0,0 0 0,0 0 0,0 0 0,0 0 0,-1 0 0,1 0 0,0 0 0,0 1 0,-1-1 0,-28 12 0,14-5 0,-32 11 0,-54 19 0,90-33 0,0 0 0,0 1 0,1 0 0,-1 1 0,-11 9 0,12-8 0,0-1 0,0 0 0,-1 0 0,-21 7 0,16-7 0,1 0 0,0 1 0,-16 10 0,17-9 0,-1 0 0,0-1 0,-16 6 0,14-8 0,1 1 0,0 0 0,0 2 0,0 0 0,1 0 0,1 2 0,-1 0 0,1 0 0,-19 20 0,23-16-1365,3-1-5461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20:31:2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24575,'6'1'0,"-1"1"0,1 1 0,0-1 0,-1 1 0,0 0 0,1 0 0,-1 0 0,0 1 0,-1 0 0,6 5 0,-7-7 0,12 12 0,0 0 0,-1 1 0,-1 1 0,-1 0 0,0 0 0,0 1 0,-2 1 0,0 0 0,-2 0 0,0 1 0,0 0 0,8 39 0,12 114 0,-25-155 0,1-1 0,0 0 0,9 22 0,-7-22 0,-1-1 0,-1 1 0,4 23 0,14 65-1365,-19-86-5461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1EED9-07CF-1359-EB06-9A505CB6B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A1DE8C-088F-B4BD-2374-4453871D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5CA86C-F9E6-0523-F686-9BD62F4F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37CD8B-5CB8-1CCA-813C-5F8DBCDB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15D74E-35DF-B2D8-B662-E108B9AD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63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DCE2C-29B9-1126-59FF-9903BA86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BB41D0-5379-9938-110B-7A5B1CBC0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643731-6C99-619C-B2B4-0D92F0ED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210657-CA3D-C598-8E31-392AD2AB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3440E3-F9A8-0411-F0F1-994DFF95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75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14B20E-ED22-3118-275D-3B81362BD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B87C5B-98AF-43C2-3629-5FE647968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5AD516-7FD4-9BA2-F678-94F4C997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AA9539-F4C8-82EE-2B30-31C09C5A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22715-0245-2E7A-B04D-6C978896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C5099-4D7C-A88F-92E1-0A1857B5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5ED896-E330-714A-01D5-5598B8B9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1D52EB-A9F6-8D52-05B3-6175966C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CE34ED-414B-5494-5002-DBE07392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ED3324-7C4B-37A9-D98C-7ECDD134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52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53B14-739C-4B85-623F-2A3E0431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448802-DC10-7D32-60E4-820940D8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900A3-1538-509F-3162-BD5362C2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D2B07F-947F-7228-22B3-14730022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EA0235-89C3-329F-5C05-8A6CEBD7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45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EE808-7234-3EA0-668D-1C23F186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8544A-8DEF-8049-3B5A-4886A027F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F6E6C9-60BD-7250-EC98-6E95223FF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DA2892-C214-A9D4-D0EB-956E135E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73CC08-E1B2-5303-0A65-CF2FE81E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922486-C8E9-8229-83F7-C5866766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34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91050-373B-5E55-AF19-E5D9FB60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0CBED-3F14-37B8-8F4E-132B92B0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826F2D-DCA7-BE8F-A6A0-40E0D1749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9E5DC2-153D-F9DC-3D1B-0D34644C4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76848B-C6B7-61DE-EEFB-06CB055B5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C627902-BDC1-C4FD-AC63-09B8F616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1CF7D23-675C-14EE-2832-114BFBC9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CCD888-3AF2-0F99-3828-07FE10EA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52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8156E-31C6-4255-1C18-A79E452C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7368B4-3992-CE53-FD4E-7AACCD98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9CA0E2-0BE0-1259-DC14-C1EA0817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C939FC-265B-0168-E845-207D89BA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29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FF37D1B-D619-C886-49AE-953B637C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C47628-9146-F16F-7B69-1DD5CA23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534353-BE67-1A3C-FE77-95D26D90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8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2FE81-6E7D-5055-B964-3A9BAD03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C14E6A-3DF7-6258-A3A6-AFB65E8E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34B7B7-D90D-DC69-B161-C281E8521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8008CF-B816-3EAD-8FD0-D7099FA3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C61AD2-4B0E-9584-F29E-72DC1C54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B75B84-D0FF-DBBC-22DF-4F072047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05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69E1B-5CFC-09D9-12BB-A5A9184F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314C414-9D30-34EC-4D17-5C0AEFA0F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6DAC9D-D416-7981-2341-A1A10026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C2B18F-2BD3-ACB7-4A5B-54E46260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FAC4DF-F27D-7A1A-1B32-A56A7938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1DCBB8-CFB3-1BCE-EE82-A9881CDE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57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86FBA3-A279-09A5-C022-B35189BB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3ADF51-741E-9315-395E-9F82C4F6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534E23-C289-B819-BCB8-9FE47EC7A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FC5E-F055-4547-BBD8-A346390E4358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A20960-093F-97D2-1ABA-7BC14C3CC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E84215-C675-FAE3-F43B-5F8C11772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D763-AB4F-45EB-96A9-DB3A03EB6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6697D-B7E9-0CE7-F954-7BC43C9AC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2071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Wonen</a:t>
            </a:r>
          </a:p>
        </p:txBody>
      </p:sp>
      <p:pic>
        <p:nvPicPr>
          <p:cNvPr id="1028" name="Picture 4" descr="Huis verkopen en blijven wonen | Dit moet je écht weten">
            <a:extLst>
              <a:ext uri="{FF2B5EF4-FFF2-40B4-BE49-F238E27FC236}">
                <a16:creationId xmlns:a16="http://schemas.microsoft.com/office/drawing/2014/main" id="{6C122648-4B4C-C9DF-E33A-98E328D4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847851"/>
            <a:ext cx="8753475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7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75EDB-789B-3071-EA84-DD50B29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4F820AAF-1D59-0559-4E9E-01BFF2E5A13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CB91459-50CD-B0DC-BB4D-3E84573CC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586"/>
            <a:ext cx="10020300" cy="631278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6677C31-8FE0-2811-75C9-EF6186C3F141}"/>
              </a:ext>
            </a:extLst>
          </p:cNvPr>
          <p:cNvSpPr txBox="1"/>
          <p:nvPr/>
        </p:nvSpPr>
        <p:spPr>
          <a:xfrm>
            <a:off x="7608162" y="3816628"/>
            <a:ext cx="155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Het aanrecht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750A66D-465C-1A08-7A0A-C34BCF52022A}"/>
              </a:ext>
            </a:extLst>
          </p:cNvPr>
          <p:cNvSpPr txBox="1"/>
          <p:nvPr/>
        </p:nvSpPr>
        <p:spPr>
          <a:xfrm>
            <a:off x="3630967" y="1444748"/>
            <a:ext cx="15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De magnetron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F973D41-FEC2-F2B0-FF72-69CE4B123B53}"/>
              </a:ext>
            </a:extLst>
          </p:cNvPr>
          <p:cNvSpPr txBox="1"/>
          <p:nvPr/>
        </p:nvSpPr>
        <p:spPr>
          <a:xfrm>
            <a:off x="5637320" y="658426"/>
            <a:ext cx="17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De</a:t>
            </a:r>
            <a:r>
              <a:rPr lang="nl-NL" dirty="0"/>
              <a:t> </a:t>
            </a:r>
            <a:r>
              <a:rPr lang="nl-NL" dirty="0">
                <a:highlight>
                  <a:srgbClr val="FFFF00"/>
                </a:highlight>
              </a:rPr>
              <a:t>afzuigkap</a:t>
            </a:r>
          </a:p>
        </p:txBody>
      </p:sp>
    </p:spTree>
    <p:extLst>
      <p:ext uri="{BB962C8B-B14F-4D97-AF65-F5344CB8AC3E}">
        <p14:creationId xmlns:p14="http://schemas.microsoft.com/office/powerpoint/2010/main" val="195876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64667-26F9-4175-2552-1CC8DBEE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slaapkamer</a:t>
            </a:r>
          </a:p>
        </p:txBody>
      </p:sp>
      <p:pic>
        <p:nvPicPr>
          <p:cNvPr id="4098" name="Picture 2" descr="HAUGA Slaapkamermeubels, set van vier, Vissle grijs, 140x200 cm">
            <a:extLst>
              <a:ext uri="{FF2B5EF4-FFF2-40B4-BE49-F238E27FC236}">
                <a16:creationId xmlns:a16="http://schemas.microsoft.com/office/drawing/2014/main" id="{213DB652-66CE-2796-2ACE-7E2FE81FE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42" y="520309"/>
            <a:ext cx="6194509" cy="61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6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E458-FD0C-F4B4-B843-0F02B46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overloop</a:t>
            </a:r>
          </a:p>
        </p:txBody>
      </p:sp>
      <p:pic>
        <p:nvPicPr>
          <p:cNvPr id="5122" name="Picture 2" descr="Overloop bovenverdieping Bedrijfsverzamelgebouw Kanaalweg 22 Utrecht -">
            <a:extLst>
              <a:ext uri="{FF2B5EF4-FFF2-40B4-BE49-F238E27FC236}">
                <a16:creationId xmlns:a16="http://schemas.microsoft.com/office/drawing/2014/main" id="{60EBC9DC-70B9-AA05-7AAB-71AD6E68C9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48" y="1274302"/>
            <a:ext cx="8021015" cy="53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E458-FD0C-F4B4-B843-0F02B46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badkamer</a:t>
            </a:r>
          </a:p>
        </p:txBody>
      </p:sp>
      <p:pic>
        <p:nvPicPr>
          <p:cNvPr id="10242" name="Picture 2" descr="badkamer oud 1 - Ross Tegels">
            <a:extLst>
              <a:ext uri="{FF2B5EF4-FFF2-40B4-BE49-F238E27FC236}">
                <a16:creationId xmlns:a16="http://schemas.microsoft.com/office/drawing/2014/main" id="{92BBD776-73E2-BAF8-011C-3B68FBC11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1" y="1359694"/>
            <a:ext cx="7854554" cy="52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16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E458-FD0C-F4B4-B843-0F02B46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zolder</a:t>
            </a:r>
          </a:p>
        </p:txBody>
      </p:sp>
      <p:pic>
        <p:nvPicPr>
          <p:cNvPr id="7170" name="Picture 2" descr="Zolder verbouwen - ESB OnderhoudESB Onderhoud">
            <a:extLst>
              <a:ext uri="{FF2B5EF4-FFF2-40B4-BE49-F238E27FC236}">
                <a16:creationId xmlns:a16="http://schemas.microsoft.com/office/drawing/2014/main" id="{BDF57E27-C8A8-C964-1F91-794B1A685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51" y="1180415"/>
            <a:ext cx="7199790" cy="53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dern huis, drie verdiepingen tellende interieurs cartoon cottage met  wasserij in de kelder | Gratis Vector">
            <a:extLst>
              <a:ext uri="{FF2B5EF4-FFF2-40B4-BE49-F238E27FC236}">
                <a16:creationId xmlns:a16="http://schemas.microsoft.com/office/drawing/2014/main" id="{20D1C3CD-F834-04C3-3D0A-E0D63DDE00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10730" r="7466" b="15501"/>
          <a:stretch/>
        </p:blipFill>
        <p:spPr bwMode="auto">
          <a:xfrm>
            <a:off x="852628" y="1136340"/>
            <a:ext cx="7669936" cy="43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BDF5032-BDB0-CEC3-4E83-E2D421C717C2}"/>
              </a:ext>
            </a:extLst>
          </p:cNvPr>
          <p:cNvSpPr txBox="1"/>
          <p:nvPr/>
        </p:nvSpPr>
        <p:spPr>
          <a:xfrm>
            <a:off x="8833282" y="2246050"/>
            <a:ext cx="2929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 verdieping =</a:t>
            </a:r>
          </a:p>
          <a:p>
            <a:r>
              <a:rPr lang="nl-NL" sz="2800" dirty="0"/>
              <a:t>de etage</a:t>
            </a:r>
          </a:p>
          <a:p>
            <a:endParaRPr lang="nl-NL" sz="2800" dirty="0"/>
          </a:p>
          <a:p>
            <a:r>
              <a:rPr lang="nl-NL" sz="2800" dirty="0"/>
              <a:t>De begane grond</a:t>
            </a:r>
          </a:p>
        </p:txBody>
      </p:sp>
    </p:spTree>
    <p:extLst>
      <p:ext uri="{BB962C8B-B14F-4D97-AF65-F5344CB8AC3E}">
        <p14:creationId xmlns:p14="http://schemas.microsoft.com/office/powerpoint/2010/main" val="331062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5B50F-FF99-EA7E-319D-E3823A02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kelder</a:t>
            </a:r>
          </a:p>
        </p:txBody>
      </p:sp>
      <p:pic>
        <p:nvPicPr>
          <p:cNvPr id="9218" name="Picture 2" descr="Waarom een kelder jou meer leefruimte geeft - Made-by.nl | Home &amp; Living">
            <a:extLst>
              <a:ext uri="{FF2B5EF4-FFF2-40B4-BE49-F238E27FC236}">
                <a16:creationId xmlns:a16="http://schemas.microsoft.com/office/drawing/2014/main" id="{D037AD34-F77C-DECF-4B6A-D0F9935F3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1" y="1092962"/>
            <a:ext cx="7529110" cy="50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8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dern huis, drie verdiepingen tellende interieurs cartoon cottage met  wasserij in de kelder | Gratis Vector">
            <a:extLst>
              <a:ext uri="{FF2B5EF4-FFF2-40B4-BE49-F238E27FC236}">
                <a16:creationId xmlns:a16="http://schemas.microsoft.com/office/drawing/2014/main" id="{20D1C3CD-F834-04C3-3D0A-E0D63DDE00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10730" r="7466" b="15501"/>
          <a:stretch/>
        </p:blipFill>
        <p:spPr bwMode="auto">
          <a:xfrm>
            <a:off x="772729" y="887765"/>
            <a:ext cx="9844964" cy="564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898A3B2-43A5-E875-14EA-7587937AB5EB}"/>
              </a:ext>
            </a:extLst>
          </p:cNvPr>
          <p:cNvSpPr txBox="1"/>
          <p:nvPr/>
        </p:nvSpPr>
        <p:spPr>
          <a:xfrm>
            <a:off x="772729" y="781234"/>
            <a:ext cx="422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Praat in tweetallen: welke woorden ken je?</a:t>
            </a:r>
          </a:p>
        </p:txBody>
      </p:sp>
    </p:spTree>
    <p:extLst>
      <p:ext uri="{BB962C8B-B14F-4D97-AF65-F5344CB8AC3E}">
        <p14:creationId xmlns:p14="http://schemas.microsoft.com/office/powerpoint/2010/main" val="166383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lder verbouwen - ESB OnderhoudESB Onderhoud">
            <a:extLst>
              <a:ext uri="{FF2B5EF4-FFF2-40B4-BE49-F238E27FC236}">
                <a16:creationId xmlns:a16="http://schemas.microsoft.com/office/drawing/2014/main" id="{BDF57E27-C8A8-C964-1F91-794B1A685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597" y="3690460"/>
            <a:ext cx="3004186" cy="2253139"/>
          </a:xfrm>
          <a:prstGeom prst="rect">
            <a:avLst/>
          </a:prstGeom>
          <a:noFill/>
        </p:spPr>
      </p:pic>
      <p:pic>
        <p:nvPicPr>
          <p:cNvPr id="5" name="Picture 2" descr="Waarom een kelder jou meer leefruimte geeft - Made-by.nl | Home &amp; Living">
            <a:extLst>
              <a:ext uri="{FF2B5EF4-FFF2-40B4-BE49-F238E27FC236}">
                <a16:creationId xmlns:a16="http://schemas.microsoft.com/office/drawing/2014/main" id="{D037AD34-F77C-DECF-4B6A-D0F9935F3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2379"/>
            <a:ext cx="3681294" cy="2454196"/>
          </a:xfrm>
          <a:prstGeom prst="rect">
            <a:avLst/>
          </a:prstGeom>
          <a:noFill/>
        </p:spPr>
      </p:pic>
      <p:pic>
        <p:nvPicPr>
          <p:cNvPr id="6" name="Picture 2" descr="Overloop bovenverdieping Bedrijfsverzamelgebouw Kanaalweg 22 Utrecht -">
            <a:extLst>
              <a:ext uri="{FF2B5EF4-FFF2-40B4-BE49-F238E27FC236}">
                <a16:creationId xmlns:a16="http://schemas.microsoft.com/office/drawing/2014/main" id="{60EBC9DC-70B9-AA05-7AAB-71AD6E68C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85" y="976034"/>
            <a:ext cx="3452280" cy="2300566"/>
          </a:xfrm>
          <a:prstGeom prst="rect">
            <a:avLst/>
          </a:prstGeom>
          <a:noFill/>
        </p:spPr>
      </p:pic>
      <p:pic>
        <p:nvPicPr>
          <p:cNvPr id="7" name="Picture 2" descr="Modern huis, drie verdiepingen tellende interieurs cartoon cottage met  wasserij in de kelder | Gratis Vector">
            <a:extLst>
              <a:ext uri="{FF2B5EF4-FFF2-40B4-BE49-F238E27FC236}">
                <a16:creationId xmlns:a16="http://schemas.microsoft.com/office/drawing/2014/main" id="{231EE830-4FF6-B07C-B3FB-7B0688200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10730" r="7466" b="15501"/>
          <a:stretch/>
        </p:blipFill>
        <p:spPr bwMode="auto">
          <a:xfrm>
            <a:off x="4837064" y="622379"/>
            <a:ext cx="3635121" cy="20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Blokker BL-95001 Solo magnetron 20L">
            <a:extLst>
              <a:ext uri="{FF2B5EF4-FFF2-40B4-BE49-F238E27FC236}">
                <a16:creationId xmlns:a16="http://schemas.microsoft.com/office/drawing/2014/main" id="{F647195B-1EBF-A75D-A9F3-CDC368339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Blokker BL-95001 Solo magnetron 20L">
            <a:extLst>
              <a:ext uri="{FF2B5EF4-FFF2-40B4-BE49-F238E27FC236}">
                <a16:creationId xmlns:a16="http://schemas.microsoft.com/office/drawing/2014/main" id="{F4678521-CBE1-C732-9334-70022BEBE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26613" r="10322" b="26935"/>
          <a:stretch/>
        </p:blipFill>
        <p:spPr bwMode="auto">
          <a:xfrm>
            <a:off x="9448800" y="3962400"/>
            <a:ext cx="2704968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ZOND KOKEN - Afzuigkap Schoonmaken">
            <a:extLst>
              <a:ext uri="{FF2B5EF4-FFF2-40B4-BE49-F238E27FC236}">
                <a16:creationId xmlns:a16="http://schemas.microsoft.com/office/drawing/2014/main" id="{8EED0266-9B19-98CE-480A-9DB4E5B8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23" y="4152901"/>
            <a:ext cx="2486977" cy="24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outen voordeur met kozijn Kopen? | Kozijnshop.nl">
            <a:extLst>
              <a:ext uri="{FF2B5EF4-FFF2-40B4-BE49-F238E27FC236}">
                <a16:creationId xmlns:a16="http://schemas.microsoft.com/office/drawing/2014/main" id="{00B7BAF1-D007-C941-DC03-DF64143E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1" r="31006" b="6473"/>
          <a:stretch/>
        </p:blipFill>
        <p:spPr bwMode="auto">
          <a:xfrm>
            <a:off x="4237073" y="3191984"/>
            <a:ext cx="1951729" cy="36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757F744-E6B3-9178-F131-CED2633445D1}"/>
              </a:ext>
            </a:extLst>
          </p:cNvPr>
          <p:cNvSpPr txBox="1"/>
          <p:nvPr/>
        </p:nvSpPr>
        <p:spPr>
          <a:xfrm>
            <a:off x="838200" y="6267635"/>
            <a:ext cx="258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Kijk goed naar de plaatjes</a:t>
            </a:r>
          </a:p>
        </p:txBody>
      </p:sp>
    </p:spTree>
    <p:extLst>
      <p:ext uri="{BB962C8B-B14F-4D97-AF65-F5344CB8AC3E}">
        <p14:creationId xmlns:p14="http://schemas.microsoft.com/office/powerpoint/2010/main" val="415990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arom een kelder jou meer leefruimte geeft - Made-by.nl | Home &amp; Living">
            <a:extLst>
              <a:ext uri="{FF2B5EF4-FFF2-40B4-BE49-F238E27FC236}">
                <a16:creationId xmlns:a16="http://schemas.microsoft.com/office/drawing/2014/main" id="{D037AD34-F77C-DECF-4B6A-D0F9935F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74" y="3781425"/>
            <a:ext cx="3681294" cy="2454196"/>
          </a:xfrm>
          <a:prstGeom prst="rect">
            <a:avLst/>
          </a:prstGeom>
          <a:noFill/>
        </p:spPr>
      </p:pic>
      <p:pic>
        <p:nvPicPr>
          <p:cNvPr id="6" name="Picture 2" descr="Overloop bovenverdieping Bedrijfsverzamelgebouw Kanaalweg 22 Utrecht -">
            <a:extLst>
              <a:ext uri="{FF2B5EF4-FFF2-40B4-BE49-F238E27FC236}">
                <a16:creationId xmlns:a16="http://schemas.microsoft.com/office/drawing/2014/main" id="{60EBC9DC-70B9-AA05-7AAB-71AD6E68C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95" y="976034"/>
            <a:ext cx="3452280" cy="2300566"/>
          </a:xfrm>
          <a:prstGeom prst="rect">
            <a:avLst/>
          </a:prstGeom>
          <a:noFill/>
        </p:spPr>
      </p:pic>
      <p:pic>
        <p:nvPicPr>
          <p:cNvPr id="7" name="Picture 2" descr="Modern huis, drie verdiepingen tellende interieurs cartoon cottage met  wasserij in de kelder | Gratis Vector">
            <a:extLst>
              <a:ext uri="{FF2B5EF4-FFF2-40B4-BE49-F238E27FC236}">
                <a16:creationId xmlns:a16="http://schemas.microsoft.com/office/drawing/2014/main" id="{231EE830-4FF6-B07C-B3FB-7B0688200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10730" r="7466" b="15501"/>
          <a:stretch/>
        </p:blipFill>
        <p:spPr bwMode="auto">
          <a:xfrm>
            <a:off x="8289344" y="887213"/>
            <a:ext cx="3635121" cy="20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Blokker BL-95001 Solo magnetron 20L">
            <a:extLst>
              <a:ext uri="{FF2B5EF4-FFF2-40B4-BE49-F238E27FC236}">
                <a16:creationId xmlns:a16="http://schemas.microsoft.com/office/drawing/2014/main" id="{F647195B-1EBF-A75D-A9F3-CDC368339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Blokker BL-95001 Solo magnetron 20L">
            <a:extLst>
              <a:ext uri="{FF2B5EF4-FFF2-40B4-BE49-F238E27FC236}">
                <a16:creationId xmlns:a16="http://schemas.microsoft.com/office/drawing/2014/main" id="{F4678521-CBE1-C732-9334-70022BEBE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26613" r="10322" b="26935"/>
          <a:stretch/>
        </p:blipFill>
        <p:spPr bwMode="auto">
          <a:xfrm>
            <a:off x="5259237" y="4600575"/>
            <a:ext cx="2704968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ZOND KOKEN - Afzuigkap Schoonmaken">
            <a:extLst>
              <a:ext uri="{FF2B5EF4-FFF2-40B4-BE49-F238E27FC236}">
                <a16:creationId xmlns:a16="http://schemas.microsoft.com/office/drawing/2014/main" id="{8EED0266-9B19-98CE-480A-9DB4E5B8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5" y="622379"/>
            <a:ext cx="2486977" cy="24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outen voordeur met kozijn Kopen? | Kozijnshop.nl">
            <a:extLst>
              <a:ext uri="{FF2B5EF4-FFF2-40B4-BE49-F238E27FC236}">
                <a16:creationId xmlns:a16="http://schemas.microsoft.com/office/drawing/2014/main" id="{00B7BAF1-D007-C941-DC03-DF64143E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1" r="31006" b="6473"/>
          <a:stretch/>
        </p:blipFill>
        <p:spPr bwMode="auto">
          <a:xfrm>
            <a:off x="2119879" y="3099831"/>
            <a:ext cx="1951729" cy="36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A35B17D-4191-42F8-592A-9B26326319E7}"/>
              </a:ext>
            </a:extLst>
          </p:cNvPr>
          <p:cNvSpPr txBox="1"/>
          <p:nvPr/>
        </p:nvSpPr>
        <p:spPr>
          <a:xfrm>
            <a:off x="4678532" y="3887089"/>
            <a:ext cx="315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 plaatje van de vorige dia is weg?</a:t>
            </a:r>
          </a:p>
        </p:txBody>
      </p:sp>
    </p:spTree>
    <p:extLst>
      <p:ext uri="{BB962C8B-B14F-4D97-AF65-F5344CB8AC3E}">
        <p14:creationId xmlns:p14="http://schemas.microsoft.com/office/powerpoint/2010/main" val="245792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80373-B76B-5CD8-2B82-56111892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woning	 = het 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48F23B-012B-92ED-53FF-2D4BE611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256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000" dirty="0"/>
              <a:t>Een woning is:</a:t>
            </a:r>
          </a:p>
          <a:p>
            <a:r>
              <a:rPr lang="nl-NL" sz="3200" dirty="0"/>
              <a:t>Een huis</a:t>
            </a:r>
          </a:p>
          <a:p>
            <a:r>
              <a:rPr lang="nl-NL" sz="3200" dirty="0"/>
              <a:t>Een flat</a:t>
            </a:r>
          </a:p>
          <a:p>
            <a:r>
              <a:rPr lang="nl-NL" sz="3200" dirty="0"/>
              <a:t>Een appartement</a:t>
            </a:r>
          </a:p>
        </p:txBody>
      </p:sp>
      <p:pic>
        <p:nvPicPr>
          <p:cNvPr id="2050" name="Picture 2" descr="De Ideale Woning | nieuwbouw | D+B Architecten - Arnhem">
            <a:extLst>
              <a:ext uri="{FF2B5EF4-FFF2-40B4-BE49-F238E27FC236}">
                <a16:creationId xmlns:a16="http://schemas.microsoft.com/office/drawing/2014/main" id="{1B464D44-B4EC-DAB7-197C-1297F5AF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38276"/>
            <a:ext cx="3556910" cy="23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ie flats van Thuisvester naar label A+ - De Kok Bouwgroep">
            <a:extLst>
              <a:ext uri="{FF2B5EF4-FFF2-40B4-BE49-F238E27FC236}">
                <a16:creationId xmlns:a16="http://schemas.microsoft.com/office/drawing/2014/main" id="{39CDA0AF-B868-6BAD-026B-38B23D87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79102"/>
            <a:ext cx="3690938" cy="29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0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087F6-EE20-CCB9-3459-16FEFD19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</a:t>
            </a:r>
            <a:r>
              <a:rPr lang="nl-NL"/>
              <a:t>algje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2A231-BA32-711E-972E-A9C5DD5AA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Kopieer deze link in je browser. Nu kun je galgje spelen!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522F394-04B4-9678-5EAE-FF9321AF0602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https://basisonderwijs.online/digibordtools/galgje/index.html</a:t>
            </a:r>
          </a:p>
        </p:txBody>
      </p:sp>
    </p:spTree>
    <p:extLst>
      <p:ext uri="{BB962C8B-B14F-4D97-AF65-F5344CB8AC3E}">
        <p14:creationId xmlns:p14="http://schemas.microsoft.com/office/powerpoint/2010/main" val="61567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BD8F6-E983-0227-A07F-960D27AD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Zinnen over wonen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4E3AAF-7B73-CE15-077A-3979695E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zoek een woning</a:t>
            </a:r>
          </a:p>
          <a:p>
            <a:r>
              <a:rPr lang="nl-NL" dirty="0"/>
              <a:t>Hij zoekt een woning</a:t>
            </a:r>
          </a:p>
          <a:p>
            <a:r>
              <a:rPr lang="nl-NL" dirty="0"/>
              <a:t>Wij zoeken een woning</a:t>
            </a:r>
          </a:p>
          <a:p>
            <a:endParaRPr lang="nl-NL" dirty="0"/>
          </a:p>
          <a:p>
            <a:r>
              <a:rPr lang="nl-NL" dirty="0"/>
              <a:t>Waar woon jij?</a:t>
            </a:r>
          </a:p>
          <a:p>
            <a:r>
              <a:rPr lang="nl-NL" dirty="0"/>
              <a:t>Ik woon in Staphorst. Ik woon in de Hoofdstraat.</a:t>
            </a:r>
          </a:p>
          <a:p>
            <a:r>
              <a:rPr lang="nl-NL" dirty="0"/>
              <a:t>Ik wacht op een woning.</a:t>
            </a:r>
          </a:p>
          <a:p>
            <a:r>
              <a:rPr lang="nl-NL" dirty="0"/>
              <a:t>Ik kan geen woning vinden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07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75EDB-789B-3071-EA84-DD50B29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schoorsteen</a:t>
            </a:r>
          </a:p>
        </p:txBody>
      </p:sp>
      <p:pic>
        <p:nvPicPr>
          <p:cNvPr id="2066" name="Picture 18" descr="Schoorsteen Carre | Kachelspeciaalzaak De Smidse">
            <a:extLst>
              <a:ext uri="{FF2B5EF4-FFF2-40B4-BE49-F238E27FC236}">
                <a16:creationId xmlns:a16="http://schemas.microsoft.com/office/drawing/2014/main" id="{C8C3F249-D90B-ECC1-0CAA-A1233799F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459295"/>
            <a:ext cx="6915149" cy="51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7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75EDB-789B-3071-EA84-DD50B29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voordeur</a:t>
            </a:r>
          </a:p>
        </p:txBody>
      </p:sp>
      <p:pic>
        <p:nvPicPr>
          <p:cNvPr id="2064" name="Picture 16" descr="Houten voordeur met kozijn Kopen? | Kozijnshop.nl">
            <a:extLst>
              <a:ext uri="{FF2B5EF4-FFF2-40B4-BE49-F238E27FC236}">
                <a16:creationId xmlns:a16="http://schemas.microsoft.com/office/drawing/2014/main" id="{82D0E97C-3B30-68E4-0A1A-2D9AFA78C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00" y="1256945"/>
            <a:ext cx="6973500" cy="49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1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7482F-B111-D0AC-DDDB-63D2446B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schuur</a:t>
            </a:r>
          </a:p>
        </p:txBody>
      </p:sp>
      <p:pic>
        <p:nvPicPr>
          <p:cNvPr id="3074" name="Picture 2" descr="Uitbouw: alle informatie, de aandachtspunten + prijzen">
            <a:extLst>
              <a:ext uri="{FF2B5EF4-FFF2-40B4-BE49-F238E27FC236}">
                <a16:creationId xmlns:a16="http://schemas.microsoft.com/office/drawing/2014/main" id="{F95CBB8A-A92D-89A4-6706-987DD4B7D1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3"/>
          <a:stretch/>
        </p:blipFill>
        <p:spPr bwMode="auto">
          <a:xfrm>
            <a:off x="4407793" y="1690688"/>
            <a:ext cx="6444049" cy="47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2FA36644-4E81-8729-BCDC-E02F2D848E27}"/>
              </a:ext>
            </a:extLst>
          </p:cNvPr>
          <p:cNvGrpSpPr/>
          <p:nvPr/>
        </p:nvGrpSpPr>
        <p:grpSpPr>
          <a:xfrm>
            <a:off x="7510233" y="4996108"/>
            <a:ext cx="1216080" cy="1519920"/>
            <a:chOff x="7510233" y="4996108"/>
            <a:chExt cx="1216080" cy="15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B9968B89-4605-E204-B1BC-A08B308669E5}"/>
                    </a:ext>
                  </a:extLst>
                </p14:cNvPr>
                <p14:cNvContentPartPr/>
                <p14:nvPr/>
              </p14:nvContentPartPr>
              <p14:xfrm>
                <a:off x="7510233" y="4996108"/>
                <a:ext cx="1128240" cy="151992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B9968B89-4605-E204-B1BC-A08B308669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1233" y="4987108"/>
                  <a:ext cx="1145880" cy="15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339F2D46-CB39-AF5A-7258-68DF1707B87F}"/>
                    </a:ext>
                  </a:extLst>
                </p14:cNvPr>
                <p14:cNvContentPartPr/>
                <p14:nvPr/>
              </p14:nvContentPartPr>
              <p14:xfrm>
                <a:off x="8611113" y="5024188"/>
                <a:ext cx="115200" cy="2754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339F2D46-CB39-AF5A-7258-68DF1707B8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02473" y="5015548"/>
                  <a:ext cx="132840" cy="293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C2CEF9C3-625B-EDD1-5869-5A1AD620CB70}"/>
              </a:ext>
            </a:extLst>
          </p:cNvPr>
          <p:cNvSpPr txBox="1"/>
          <p:nvPr/>
        </p:nvSpPr>
        <p:spPr>
          <a:xfrm>
            <a:off x="408188" y="2317072"/>
            <a:ext cx="3950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 fiets staat in de schuur</a:t>
            </a:r>
          </a:p>
          <a:p>
            <a:endParaRPr lang="nl-NL" sz="2800" dirty="0"/>
          </a:p>
          <a:p>
            <a:r>
              <a:rPr lang="nl-NL" sz="2800" dirty="0"/>
              <a:t>De schuur staat in de tuin</a:t>
            </a:r>
          </a:p>
        </p:txBody>
      </p:sp>
    </p:spTree>
    <p:extLst>
      <p:ext uri="{BB962C8B-B14F-4D97-AF65-F5344CB8AC3E}">
        <p14:creationId xmlns:p14="http://schemas.microsoft.com/office/powerpoint/2010/main" val="153198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7E9B9-3305-9AC7-49B9-0AA417B2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hal</a:t>
            </a:r>
            <a:r>
              <a:rPr lang="nl-NL" sz="4800" b="1" dirty="0"/>
              <a:t>   =   de gang</a:t>
            </a:r>
            <a:endParaRPr lang="nl-NL" b="1" dirty="0"/>
          </a:p>
        </p:txBody>
      </p:sp>
      <p:pic>
        <p:nvPicPr>
          <p:cNvPr id="6146" name="Picture 2" descr="4 tips voor het inrichten van een hal met natuurlijke kleuren">
            <a:extLst>
              <a:ext uri="{FF2B5EF4-FFF2-40B4-BE49-F238E27FC236}">
                <a16:creationId xmlns:a16="http://schemas.microsoft.com/office/drawing/2014/main" id="{C3670C0E-EFBC-1BFB-DDA5-FA4D74FFE9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5" y="365125"/>
            <a:ext cx="3830948" cy="68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A78598-CAE3-7B37-A6E7-C88F4E866BF6}"/>
              </a:ext>
            </a:extLst>
          </p:cNvPr>
          <p:cNvSpPr txBox="1"/>
          <p:nvPr/>
        </p:nvSpPr>
        <p:spPr>
          <a:xfrm>
            <a:off x="1038687" y="2290439"/>
            <a:ext cx="155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De kapstok</a:t>
            </a:r>
          </a:p>
        </p:txBody>
      </p:sp>
      <p:pic>
        <p:nvPicPr>
          <p:cNvPr id="6148" name="Picture 4" descr="Kapstok Brix Gabi - Naturel - Cees Mooi Stoer Wonen Barneveld Livingfurn">
            <a:extLst>
              <a:ext uri="{FF2B5EF4-FFF2-40B4-BE49-F238E27FC236}">
                <a16:creationId xmlns:a16="http://schemas.microsoft.com/office/drawing/2014/main" id="{762AE6E0-0DDA-B8A5-1E8A-D576F7C6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2696"/>
            <a:ext cx="2902997" cy="29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0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75EDB-789B-3071-EA84-DD50B29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woonkamer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4C0EB-1998-A2CC-0EB7-CD48F6A2B5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81981"/>
            <a:ext cx="7620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3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75EDB-789B-3071-EA84-DD50B29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keuken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CB91459-50CD-B0DC-BB4D-3E84573CC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52" y="1478931"/>
            <a:ext cx="7857848" cy="49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18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162</Words>
  <Application>Microsoft Office PowerPoint</Application>
  <PresentationFormat>Breedbeeld</PresentationFormat>
  <Paragraphs>43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Wonen</vt:lpstr>
      <vt:lpstr>De woning  = het huis</vt:lpstr>
      <vt:lpstr>Zinnen over wonen </vt:lpstr>
      <vt:lpstr>De schoorsteen</vt:lpstr>
      <vt:lpstr>De voordeur</vt:lpstr>
      <vt:lpstr>De schuur</vt:lpstr>
      <vt:lpstr>De hal   =   de gang</vt:lpstr>
      <vt:lpstr>De woonkamer</vt:lpstr>
      <vt:lpstr>De keuken</vt:lpstr>
      <vt:lpstr>PowerPoint-presentatie</vt:lpstr>
      <vt:lpstr>De slaapkamer</vt:lpstr>
      <vt:lpstr>De overloop</vt:lpstr>
      <vt:lpstr>De badkamer</vt:lpstr>
      <vt:lpstr>De zolder</vt:lpstr>
      <vt:lpstr>PowerPoint-presentatie</vt:lpstr>
      <vt:lpstr>De kelder</vt:lpstr>
      <vt:lpstr>PowerPoint-presentatie</vt:lpstr>
      <vt:lpstr>PowerPoint-presentatie</vt:lpstr>
      <vt:lpstr>PowerPoint-presentatie</vt:lpstr>
      <vt:lpstr>Galgje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Wonen</dc:title>
  <dc:creator>Dita Rommelaar</dc:creator>
  <cp:lastModifiedBy>Dita Rommelaar</cp:lastModifiedBy>
  <cp:revision>5</cp:revision>
  <dcterms:created xsi:type="dcterms:W3CDTF">2023-11-27T12:36:37Z</dcterms:created>
  <dcterms:modified xsi:type="dcterms:W3CDTF">2023-12-09T14:27:03Z</dcterms:modified>
</cp:coreProperties>
</file>