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1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24575,'0'-1'0,"0"1"0,0-1 0,0 1 0,0 0 0,0-1 0,0 1 0,1-1 0,-1 1 0,0-1 0,0 1 0,0-1 0,0 1 0,0 0 0,1-1 0,-1 1 0,0-1 0,0 1 0,1 0 0,-1-1 0,0 1 0,1-1 0,-1 1 0,0 0 0,1 0 0,-1-1 0,1 1 0,-1 0 0,0 0 0,1-1 0,-1 1 0,1 0 0,-1 0 0,1 0 0,-1 0 0,0 0 0,1 0 0,-1 0 0,1 0 0,-1 0 0,1 0 0,-1 0 0,1 0 0,-1 0 0,1 0 0,-1 0 0,1 0 0,-1 0 0,0 0 0,1 1 0,-1-1 0,1 0 0,-1 0 0,0 1 0,1-1 0,27 17 0,-24-14 0,158 120 0,-25-17 0,-125-98 0,-1 0 0,0 1 0,0 0 0,-1 0 0,0 1 0,15 21 0,-3-2 0,33 36 0,-13-17 0,359 385 0,-172-197 0,-24-29 0,35 33 0,-221-224 0,163 142 0,-127-111 0,58 62 0,-78-71 0,-13-13 0,43 36 0,-53-50 0,0 1 0,17 20 0,-8-8 0,13 2 0,-4-4 0,-2 3 0,61 41 0,-54-43 0,38 34 0,124 114 0,44 40 0,-137-114 0,78 77 0,-171-165 0,0 1 0,1-2 0,0 1 0,26 12 0,11 8 0,33 28 0,-21-13 0,75 40 0,-113-71 0,32 25 0,-37-24 0,0-1 0,31 15 0,-47-27 0,-1 0 0,0-1 0,1 1 0,-1 0 0,1-1 0,-1 1 0,0-1 0,1 0 0,-1 0 0,1 1 0,-1-1 0,1 0 0,-1 0 0,1 0 0,-1 0 0,1-1 0,-1 1 0,1 0 0,-1-1 0,1 1 0,-1-1 0,1 1 0,0-2 0,0 1 0,0-1 0,-1 1 0,0-1 0,1 0 0,-1 0 0,0 1 0,0-1 0,0 0 0,0 0 0,0 0 0,0 0 0,-1 0 0,1 0 0,0-4 0,1-9 0,-1-1 0,0 1 0,-3-28 0,1 26 0,-2-414 0,3 303 0,1 103 0,2-1 0,7-33 0,0 2 0,-5 22 0,6-40 0,2-113 0,-13 158-1365,0 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9:0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26 24575,'-5'1'0,"-1"-1"0,1 2 0,-1-1 0,1 0 0,-8 4 0,-18 4 0,-11-4 0,0-2 0,0-2 0,-58-5 0,66-1 0,-54-14 0,60 12 0,0 0 0,0 2 0,-37-2 0,-132 9-1365,176-2-5461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9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1 24575,'-15'249'0,"-1"-142"0,-45 163 0,43-190 0,-10 92 0,-14 63 0,2-116 0,-1-1 0,-42 125 0,26-82 0,-18 28 0,-88 157 0,105-194 0,5-11 0,20-77 0,24-51 0,2 1 0,-1-1 0,2 1 0,0 1 0,1-1 0,0 1 0,1 0 0,0 0 0,-1 17 0,9 119 0,-1-99 0,-7 95 0,0-135 0,-3-20 0,-4-23 0,10 30 0,-50-175 0,4-4 0,37 137 0,1-6 0,-4-62 0,3 12 0,4 32-92,3-103-1,3 106-1087,1 42-5646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9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0 745 24575,'2'-1'0,"1"0"0,-1-1 0,-1 1 0,1-1 0,0 1 0,0-1 0,-1 0 0,1 0 0,0 0 0,-1 0 0,0 0 0,0 0 0,1 0 0,-1 0 0,0 0 0,-1-1 0,2-3 0,3-5 0,8-14 0,-4 5 0,2 0 0,0 1 0,1 0 0,1 1 0,19-21 0,134-123 0,65-55 0,-206 197 0,1 1 0,31-17 0,30-20 0,-71 42-1365,-4 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2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24575,'7'1'0,"-1"0"0,1 1 0,0 0 0,-1 0 0,1 1 0,-1-1 0,0 1 0,0 1 0,8 5 0,14 6 0,234 109 0,-48-39 0,-81-36 0,45 24 0,313 115 0,187 24 0,99 1 0,-161-94 0,-344-71 0,748 120 0,-994-164 0,53 7 0,101 27 0,-179-37 0,1-1 0,-1 1 0,1 0 0,0-1 0,-1 0 0,1 1 0,0-1 0,0 0 0,-1 1 0,1-1 0,0 0 0,-1 0 0,1-1 0,0 1 0,0 0 0,-1-1 0,1 1 0,0-1 0,-1 1 0,1-1 0,-1 0 0,1 1 0,-1-1 0,1 0 0,-1 0 0,1 0 0,-1 0 0,0 0 0,2-3 0,-1 0 0,0 0 0,-1 0 0,1 0 0,-1-1 0,0 1 0,-1 0 0,1-1 0,-1 1 0,0-1 0,0-6 0,-1-39 0,-5-128 0,4 165 0,0 0 0,-1 0 0,-1 1 0,0 0 0,-1-1 0,0 1 0,-1 1 0,0-1 0,-1 1 0,-15-19 0,13 17 0,2 3 0,-3-4 0,0-1 0,1 0 0,0 0 0,1-1 0,-11-31 0,7 10-1365,7 21-5461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3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0 24575,'0'4'0,"0"0"0,0 1 0,0-1 0,0 0 0,-1 0 0,0 0 0,0 0 0,0 0 0,0 0 0,0 0 0,-1 0 0,0 0 0,0-1 0,0 1 0,0-1 0,0 1 0,-1-1 0,0 0 0,0 0 0,0 0 0,0 0 0,0 0 0,0-1 0,-1 0 0,1 1 0,-1-1 0,1 0 0,-1-1 0,0 1 0,-6 1 0,-15 6 0,0 0 0,-1-2 0,0-1 0,-52 5 0,-108-6 0,153-4 0,-56 10 0,-11 0 0,-1 1 134,24-1-1633,54-9-5327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3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6960 1 24575,'0'6'0,"-1"1"0,1-1 0,-2 0 0,1 1 0,-1-1 0,0 0 0,0 0 0,-1 0 0,1 0 0,-2 0 0,1 0 0,0-1 0,-1 1 0,0-1 0,0 0 0,-1 0 0,1-1 0,-1 0 0,0 1 0,-1-1 0,-5 3 0,-13 8 0,-1-2 0,0-1 0,-43 15 0,51-20 0,-1806 603 0,1-73-571,1043-321 1142,101-63-571,569-138 0,64-11 0,0 2 0,0 3 0,0 1 0,-67 25 0,77-22 0,-68 16 0,27-9 0,4 0 0,-90 32 0,-50 25 0,95-36 0,35-14 0,-8 2 0,-24 9 0,107-35 0,-54 19 0,57-21 0,-1 1 0,0-2 0,0 1 0,1 0 0,-1-1 0,0 0 0,0 0 0,0 0 0,0-1 0,-7-1 0,10 1 0,0 0 0,0 0 0,0 0 0,0 0 0,1-1 0,-1 1 0,0-1 0,1 1 0,-1-1 0,1 0 0,0 1 0,-1-1 0,1 0 0,0 0 0,0 0 0,0 0 0,0 0 0,1 0 0,-1 0 0,0 0 0,1 0 0,-1-4 0,-1-7 0,1 1 0,1-23 0,0 27 0,0-54 0,3-1 0,2 1 0,27-120 0,-8 105-1365,-17 63-5461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3:0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24575,'96'-1'0,"38"0"0,141 18 0,-153-8-17,163-7-1,-136-4-1312,-128 2-5496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3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8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8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1 24575,'0'2'0,"-1"-1"0,1 1 0,-1 0 0,1-1 0,-1 1 0,1 0 0,-1-1 0,0 1 0,0-1 0,0 1 0,0-1 0,0 0 0,0 1 0,0-1 0,0 0 0,-1 0 0,1 0 0,0 1 0,-1-1 0,1-1 0,-1 1 0,-2 1 0,-39 15 0,37-15 0,5-2 0,-35 12 0,0 1 0,1 1 0,-39 22 0,-71 38 0,85-46 0,36-16 0,8-5 0,1 0 0,-18 13 0,-150 102 0,56-44 0,54-29 0,72-49 0,0 1 0,0-1 0,1 0 0,-1 1 0,0-1 0,0 0 0,0 0 0,1 1 0,-1-1 0,0 0 0,0 0 0,0 0 0,0 0 0,1 0 0,-1 0 0,0 0 0,0-1 0,0 1 0,1 0 0,-1 0 0,0-1 0,0 1 0,1 0 0,-1-1 0,0 1 0,0-1 0,1 1 0,-1-1 0,0 1 0,1-1 0,-1 1 0,1-1 0,-1 0 0,1 1 0,-1-1 0,1 0 0,-1 1 0,1-1 0,0 0 0,-1 0 0,1 0 0,0 1 0,0-1 0,0 0 0,-1 0 0,1 0 0,0 1 0,0-1 0,0-1 0,-3-49 0,3 46 0,3-288 0,-6 337 0,-2-1 0,-2 0 0,-19 66 0,16-82 0,7-21 0,0 1 0,1-1 0,-1 1 0,2 0 0,-1 0 0,0 13 0,2-19 0,0 1 0,0 0 0,1-1 0,-1 1 0,1 0 0,-1-1 0,1 1 0,0-1 0,-1 1 0,1-1 0,0 1 0,0-1 0,0 0 0,0 1 0,0-1 0,1 0 0,-1 0 0,0 0 0,0 0 0,1 0 0,-1 0 0,1 0 0,-1 0 0,1 0 0,-1-1 0,1 1 0,0-1 0,-1 1 0,1-1 0,0 1 0,-1-1 0,1 0 0,2 0 0,30 3 0,-1-1 0,67-5 0,-16 0 0,-25 2 0,-19 0 0,1 1 0,0 1 0,-1 3 0,62 13 0,-83-10-1365,-5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1723 0 24575,'-8'6'0,"1"-1"0,-1 0 0,0 0 0,0-1 0,-1 0 0,1 0 0,-1-1 0,0 0 0,0-1 0,0 0 0,0 0 0,-9 0 0,-14 4 0,-961 155 0,953-154 0,-63 19 0,-16 3 0,-142 4 0,230-29-1365,7-1-5461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24575,'16'1'0,"0"0"0,0 2 0,-1-1 0,1 2 0,0 0 0,-1 1 0,0 0 0,0 1 0,-1 1 0,0 1 0,0 0 0,19 15 0,72 38 0,-62-38 0,40 30 0,39 24 0,-33-22 0,-38-23 0,-19-13 0,38 32 0,-39-29 0,0-1 0,37 19 0,20 12 0,-80-46 0,-2-1 0,1 0 0,-1-1 0,1 0 0,0-1 0,0 1 0,0-1 0,8 2 0,-14-5 0,0 0 0,-1 0 0,1-1 0,-1 1 0,1 0 0,0 0 0,-1 0 0,1-1 0,-1 1 0,1 0 0,0-1 0,-1 1 0,1 0 0,-1-1 0,1 1 0,-1-1 0,1 1 0,-1-1 0,0 1 0,1-1 0,-1 1 0,0-1 0,1 0 0,-1 1 0,0-1 0,0 1 0,1-1 0,-1 0 0,0 1 0,0-1 0,0 0 0,0 1 0,0-1 0,0-1 0,1-27 0,-1 25 0,-4-139 0,5 187 0,14 81 0,-12-95 0,-3-25 0,0 1 0,0-1 0,1 0 0,-1 0 0,1 0 0,1 1 0,-1-1 0,1 0 0,0 0 0,0-1 0,4 9 0,-5-13 0,-1 0 0,0 0 0,1 0 0,-1 0 0,0 0 0,1 0 0,-1 0 0,0 0 0,1 0 0,-1 0 0,0 0 0,1 0 0,-1 0 0,0 0 0,0 0 0,1-1 0,-1 1 0,0 0 0,1 0 0,-1 0 0,0 0 0,0-1 0,1 1 0,-1 0 0,0 0 0,0-1 0,0 1 0,0 0 0,1 0 0,-1-1 0,0 1 0,0 0 0,0-1 0,0 1 0,0 0 0,0-1 0,0 1 0,0 0 0,0-1 0,0 1 0,0 0 0,0-1 0,0 1 0,0 0 0,0-1 0,4-17 0,-4 0 0,-1-1 0,0 1 0,-2-1 0,0 1 0,-1 0 0,0 0 0,-2 0 0,-10-25 0,-15-55 0,-14-51 0,40 126 0,-4-36 0,-1-4 0,-3 2-1365,7 47-5461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0 24575,'-45'4'0,"-1"1"0,1 3 0,1 1 0,-48 17 0,37-8 0,36-11 0,0-1 0,0-1 0,0-1 0,-33 4 0,38-7-170,0 1-1,0 1 0,0 0 1,1 1-1,0 0 0,0 1 1,-18 9-1,16-7-6655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59:3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1:06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3338 0 24575,'-1'11'0,"0"-1"0,0 1 0,-1-1 0,0 1 0,-1-1 0,-1 0 0,1 0 0,-1 0 0,-9 15 0,-7 7 0,-33 41 0,30-43 0,-111 134 0,-193 185 0,292-314 0,-1-1 0,-2-2 0,-1-2 0,-2-1 0,0-3 0,-2-1 0,-53 23 0,29-21 0,-1-3 0,-1-3 0,-1-3 0,0-3 0,-1-3 0,-75 3 0,-355-11 0,273-6 0,185 0 0,0-2 0,-68-17 0,-8 0 0,89 15 0,-1-1 0,1-2 0,0-1 0,-41-20 0,-24-8 0,-20-7 0,106 40 0,-1-1 0,1 1 0,0-2 0,0 1 0,1-1 0,-1 0 0,2-1 0,-1 0 0,-10-14 0,1 1 0,-14-15 0,3-2 0,1-2 0,2 0 0,1-1 0,-22-56 0,38 74 0,1 0 0,-7-44 0,3 15 0,7 131 0,5 349 0,-1-419-136,-1 0-1,0 0 1,0 0-1,0-1 1,-1 1-1,0-1 1,-1 1-1,0-1 0,-7 13 1,2-8-6690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1:06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24575,'24'-7'0,"-4"-1"0,23 2 0,64-2 0,-13 2 0,307-9 0,-377 14 26,0-1 0,-1-2 1,0 0-1,26-9 0,-24 6-525,1 1 1,48-5-1,-50 10-6327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1:06:3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24575,'1'-13'0,"0"0"0,1 0 0,1 0 0,0 1 0,1-1 0,9-19 0,9-33 0,-20 56 0,1 1 0,1 0 0,-1-1 0,1 1 0,0 0 0,11-14 0,39-42 0,-23 29 0,-14 17 0,1 1 0,1 0 0,39-26 0,-1 1 0,-41 30 0,1 1 0,1 0 0,-1 2 0,2 0 0,-1 1 0,1 0 0,1 2 0,31-7 0,17 1 0,82-3 0,-70 8 0,47-4 0,230 9 0,-304 9 0,-1 2 0,-1 3 0,94 34 0,-70-21 0,-43-13 0,40 21 0,11 4 0,114 53 0,-104-45 0,7 3 0,38 12 0,38 13 0,-96-43 0,85 45 0,-138-62 0,70 27 0,-60-26 0,63 34 0,-64-30 0,0-1 0,1-2 0,0-2 0,1-1 0,0-2 0,45 6 0,-82-15 0,1-1 0,-1 0 0,1 1 0,-1-1 0,1 0 0,-1 0 0,1 0 0,-1 0 0,1 0 0,-1-1 0,1 1 0,-1 0 0,1-1 0,-1 1 0,0-1 0,1 1 0,-1-1 0,0 0 0,1 0 0,-1 1 0,0-1 0,0 0 0,1 0 0,-1 0 0,0 0 0,0 0 0,0-1 0,0 1 0,-1 0 0,1 0 0,0-1 0,0 1 0,-1-1 0,1 1 0,-1 0 0,1-1 0,-1 1 0,0-1 0,1 1 0,-1-1 0,0 1 0,0-3 0,0-8 0,0 0 0,0 0 0,-1-1 0,-3-15 0,1 15 0,2 2 0,-1 1 0,-1 0 0,0 0 0,-1 0 0,0 0 0,0 0 0,-1 1 0,0 0 0,-1 0 0,0 0 0,-13-15 0,-4 1 0,-1 2 0,-42-31 0,64 51 0,-30-23 0,10 6 0,-1 2 0,-1 0 0,-45-22 0,-142-63 0,193 92 0,-5-1-1365,4 2-5461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1:06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1 24575,'-5'3'0,"0"1"0,1-1 0,-1 0 0,0 0 0,0-1 0,-1 1 0,-10 2 0,-6 3 0,-316 136 0,-2-6 0,272-106 68,51-22-427,-1-2 1,0 0 0,-22 6 0,19-9-6468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24575,'-5'0'0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7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24575,'0'5'0,"0"5"0,0 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8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2596 1 24575,'0'35'0,"0"11"0,-7 69 0,5-100 0,-1 0 0,-1 0 0,0-1 0,-1 1 0,0-1 0,-1 0 0,-1-1 0,-13 22 0,-64 81 0,-27 41 0,71-101 0,-66 69 0,61-73 0,-6 2 0,-80 69 0,-67 36 0,-17 13 0,95-70 0,-144 137 0,211-185 0,-115 92 0,133-117 0,-44 47 0,45-42 0,-38 31 0,-20 11 0,-114 120 0,116-112 0,62-61 0,2 1 0,0 1 0,-34 45 0,54-63 0,0-1 0,0 1 0,0-2 0,-1 1 0,0-1 0,0 0 0,0 0 0,-13 5 0,9-4 0,-1 1 0,-18 14 0,29-20 0,0 0 0,0 1 0,0-1 0,0 0 0,0 0 0,-1-1 0,1 1 0,-1 0 0,1 0 0,0-1 0,-1 1 0,1 0 0,-1-1 0,1 0 0,-1 1 0,0-1 0,1 0 0,-1 0 0,1 0 0,-1 0 0,1 0 0,-1 0 0,-2-1 0,2 0 0,0 0 0,1 0 0,-1 0 0,1 0 0,-1-1 0,1 1 0,-1 0 0,1-1 0,0 0 0,0 1 0,0-1 0,0 0 0,0 1 0,0-1 0,0 0 0,0-2 0,-3-7 0,1 0 0,0-1 0,1 1 0,0-1 0,0-14 0,2-267 0,2 128 0,0 122 3,3 1-1,15-70 0,-5 34-1374,-8 40-5454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8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24575,'120'1'0,"138"-3"0,-199-2 0,0-2 0,76-17 0,-81 13-22,0 3-1,1 3 0,-1 2 1,57 4-1,-10 0-1229,-78-2-5574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20:49:0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24575,'0'1177'0,"15"-958"0,-4-95 0,13 130 0,3-47 0,-4-39 0,-12-94 0,-5-39 0,1 56 0,-7-43 0,-1 0 0,3 0 0,11 75 0,-11-110 0,7 36 0,1-1 0,2-1 0,3 0 0,26 60 0,-38-102 0,39 79 0,66 98 0,-97-164 0,-1 0 0,-1 1 0,10 25 0,-10-21 0,17 31 0,-25-59 0,1 1 0,-1-1 0,0 1 0,-1-1 0,1 0 0,-1-6 0,1-7 0,1 0 0,1-1 0,1 1 0,1 1 0,0-1 0,15-31 0,-9 22 0,11-42 0,-14 40 0,2 0 0,1 1 0,20-36 0,-15 31 0,20-55 0,-1-4 65,-22 62-542,-1-1 1,8-37-1,-16 47-6349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7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7.png"/><Relationship Id="rId4" Type="http://schemas.openxmlformats.org/officeDocument/2006/relationships/customXml" Target="../ink/ink4.xml"/><Relationship Id="rId9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9.xml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customXml" Target="../ink/ink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5.png"/><Relationship Id="rId5" Type="http://schemas.openxmlformats.org/officeDocument/2006/relationships/image" Target="../media/image5.jpeg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3E8241-0DDC-AB75-BE29-6203F9D0C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065" y="4207054"/>
            <a:ext cx="4428821" cy="1961972"/>
          </a:xfrm>
        </p:spPr>
        <p:txBody>
          <a:bodyPr>
            <a:normAutofit lnSpcReduction="10000"/>
          </a:bodyPr>
          <a:lstStyle/>
          <a:p>
            <a:pPr algn="r"/>
            <a:endParaRPr lang="en-US" dirty="0"/>
          </a:p>
          <a:p>
            <a:pPr algn="r"/>
            <a:r>
              <a:rPr lang="nl-NL" dirty="0"/>
              <a:t>  </a:t>
            </a:r>
          </a:p>
          <a:p>
            <a:pPr algn="r"/>
            <a:r>
              <a:rPr lang="nl-NL" sz="5400" b="1" dirty="0"/>
              <a:t>De familie</a:t>
            </a:r>
          </a:p>
        </p:txBody>
      </p:sp>
      <p:pic>
        <p:nvPicPr>
          <p:cNvPr id="1026" name="Picture 2" descr="Familie Oude Krimphuis staat model voor krimp in Noordoost-Twente | Foto |  tubantia.nl">
            <a:extLst>
              <a:ext uri="{FF2B5EF4-FFF2-40B4-BE49-F238E27FC236}">
                <a16:creationId xmlns:a16="http://schemas.microsoft.com/office/drawing/2014/main" id="{2E1E9A32-CF5F-E430-3ECC-1BFB5CEF0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10910"/>
          <a:stretch/>
        </p:blipFill>
        <p:spPr bwMode="auto">
          <a:xfrm>
            <a:off x="2753044" y="432939"/>
            <a:ext cx="7240332" cy="40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5804D-FBEE-AE6C-C555-2534F3A9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middelbare</a:t>
            </a:r>
            <a:r>
              <a:rPr lang="en-US" b="1" dirty="0">
                <a:solidFill>
                  <a:schemeClr val="tx1"/>
                </a:solidFill>
              </a:rPr>
              <a:t> school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Middelbare school krijgt oude spijkerbroeken als gevelisolatie | Duurzame &amp;  Gezonde Scholen Congres">
            <a:extLst>
              <a:ext uri="{FF2B5EF4-FFF2-40B4-BE49-F238E27FC236}">
                <a16:creationId xmlns:a16="http://schemas.microsoft.com/office/drawing/2014/main" id="{BD07F7AD-2928-55D8-F515-B15721246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20" y="1690688"/>
            <a:ext cx="5961705" cy="3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e vergelijkt RTL Nieuws de prestaties van middelbare scholen? | RTL Nieuws">
            <a:extLst>
              <a:ext uri="{FF2B5EF4-FFF2-40B4-BE49-F238E27FC236}">
                <a16:creationId xmlns:a16="http://schemas.microsoft.com/office/drawing/2014/main" id="{96F581BE-413B-7B38-AADC-8EE5C325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9" y="3016252"/>
            <a:ext cx="6203243" cy="34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3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CFE47-A0CB-4123-E7B5-62E8E19F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Het </a:t>
            </a:r>
            <a:r>
              <a:rPr lang="en-US" dirty="0" err="1">
                <a:solidFill>
                  <a:schemeClr val="tx1"/>
                </a:solidFill>
              </a:rPr>
              <a:t>echtpaar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42" name="Picture 2" descr="Echtpaar van middelbare leeftijd. man en vrouw. | Premium Vector">
            <a:extLst>
              <a:ext uri="{FF2B5EF4-FFF2-40B4-BE49-F238E27FC236}">
                <a16:creationId xmlns:a16="http://schemas.microsoft.com/office/drawing/2014/main" id="{3D1FD3C8-6F16-76B4-8304-F8C86D9D3A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4" y="1865313"/>
            <a:ext cx="3953792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chtpaar Afbeeldingen - Gratis downloaden op Freepik">
            <a:extLst>
              <a:ext uri="{FF2B5EF4-FFF2-40B4-BE49-F238E27FC236}">
                <a16:creationId xmlns:a16="http://schemas.microsoft.com/office/drawing/2014/main" id="{D7239C46-C5C8-A414-5356-B030BC92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r="1538"/>
          <a:stretch/>
        </p:blipFill>
        <p:spPr bwMode="auto">
          <a:xfrm>
            <a:off x="7953801" y="1690688"/>
            <a:ext cx="3657174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5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6D1D6-3FEF-EE09-6383-2858EE8C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trouwen</a:t>
            </a:r>
            <a:endParaRPr lang="nl-NL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6" name="Picture 2" descr="Hoe kan je trouwen voor de gemeente? 5 aandachtspunten">
            <a:extLst>
              <a:ext uri="{FF2B5EF4-FFF2-40B4-BE49-F238E27FC236}">
                <a16:creationId xmlns:a16="http://schemas.microsoft.com/office/drawing/2014/main" id="{A1EDD5F3-728A-D0A8-6D33-781721F0A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690688"/>
            <a:ext cx="78009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4C53380-9121-8D02-FC1B-3B7E4D497371}"/>
              </a:ext>
            </a:extLst>
          </p:cNvPr>
          <p:cNvSpPr txBox="1"/>
          <p:nvPr/>
        </p:nvSpPr>
        <p:spPr>
          <a:xfrm>
            <a:off x="8496300" y="1866899"/>
            <a:ext cx="3800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Ik trouw</a:t>
            </a:r>
          </a:p>
          <a:p>
            <a:r>
              <a:rPr lang="en-US" sz="2800" b="1" dirty="0" err="1"/>
              <a:t>Hij</a:t>
            </a:r>
            <a:r>
              <a:rPr lang="en-US" sz="2800" b="1" dirty="0"/>
              <a:t> trouwt</a:t>
            </a:r>
          </a:p>
          <a:p>
            <a:r>
              <a:rPr lang="en-US" sz="2800" b="1" dirty="0" err="1"/>
              <a:t>Wij</a:t>
            </a:r>
            <a:r>
              <a:rPr lang="en-US" sz="2800" b="1" dirty="0"/>
              <a:t> trouwen</a:t>
            </a:r>
          </a:p>
          <a:p>
            <a:endParaRPr lang="en-US" sz="2800" b="1" dirty="0"/>
          </a:p>
          <a:p>
            <a:r>
              <a:rPr lang="en-US" sz="2800" b="1" dirty="0"/>
              <a:t>Ik ben getrouwd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1094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F5B9A-1E8B-3DF8-6312-BE467B7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Het </a:t>
            </a:r>
            <a:r>
              <a:rPr lang="en-US" dirty="0" err="1">
                <a:solidFill>
                  <a:schemeClr val="tx1"/>
                </a:solidFill>
              </a:rPr>
              <a:t>gezin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0" name="Picture 2" descr="Het gezin in deze tijd - Internetpastoor Winfried Kuipers">
            <a:extLst>
              <a:ext uri="{FF2B5EF4-FFF2-40B4-BE49-F238E27FC236}">
                <a16:creationId xmlns:a16="http://schemas.microsoft.com/office/drawing/2014/main" id="{672528EF-CF3F-F118-1037-3D01AE866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4" y="1983419"/>
            <a:ext cx="7048903" cy="42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39BD2-E858-76D3-9E7E-3B9D18B3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vader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074" name="Picture 2" descr="Het gezin in deze tijd - Internetpastoor Winfried Kuipers">
            <a:extLst>
              <a:ext uri="{FF2B5EF4-FFF2-40B4-BE49-F238E27FC236}">
                <a16:creationId xmlns:a16="http://schemas.microsoft.com/office/drawing/2014/main" id="{A8C9650E-7ADF-488E-C56B-493695D7A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1950217"/>
            <a:ext cx="6867524" cy="41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2F613A06-D189-BB05-9DD4-B0F7AAE6402D}"/>
              </a:ext>
            </a:extLst>
          </p:cNvPr>
          <p:cNvGrpSpPr/>
          <p:nvPr/>
        </p:nvGrpSpPr>
        <p:grpSpPr>
          <a:xfrm>
            <a:off x="2419020" y="890490"/>
            <a:ext cx="1400760" cy="1337760"/>
            <a:chOff x="2419020" y="890490"/>
            <a:chExt cx="140076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6DE43378-D85A-A72C-75A2-01D2973491EC}"/>
                    </a:ext>
                  </a:extLst>
                </p14:cNvPr>
                <p14:cNvContentPartPr/>
                <p14:nvPr/>
              </p14:nvContentPartPr>
              <p14:xfrm>
                <a:off x="2419020" y="890490"/>
                <a:ext cx="1400760" cy="121752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6DE43378-D85A-A72C-75A2-01D2973491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0020" y="881850"/>
                  <a:ext cx="1418400" cy="12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B6031800-5A60-E95F-CF50-6F2B27DA5F79}"/>
                    </a:ext>
                  </a:extLst>
                </p14:cNvPr>
                <p14:cNvContentPartPr/>
                <p14:nvPr/>
              </p14:nvContentPartPr>
              <p14:xfrm>
                <a:off x="3170700" y="2114130"/>
                <a:ext cx="620280" cy="11412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B6031800-5A60-E95F-CF50-6F2B27DA5F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62060" y="2105130"/>
                  <a:ext cx="637920" cy="13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747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EA65-FA89-1912-A14D-07E2D166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De </a:t>
            </a:r>
            <a:r>
              <a:rPr lang="en-US" dirty="0" err="1"/>
              <a:t>moeder</a:t>
            </a: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FF3C4A14-7D0F-58E6-0651-99513F655D65}"/>
                  </a:ext>
                </a:extLst>
              </p14:cNvPr>
              <p14:cNvContentPartPr/>
              <p14:nvPr/>
            </p14:nvContentPartPr>
            <p14:xfrm>
              <a:off x="7094340" y="771330"/>
              <a:ext cx="180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FF3C4A14-7D0F-58E6-0651-99513F655D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5340" y="76233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9BD14B38-18FE-363D-24A5-FDE39CCDEF4F}"/>
                  </a:ext>
                </a:extLst>
              </p14:cNvPr>
              <p14:cNvContentPartPr/>
              <p14:nvPr/>
            </p14:nvContentPartPr>
            <p14:xfrm>
              <a:off x="6057900" y="1313850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9BD14B38-18FE-363D-24A5-FDE39CCDEF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8900" y="13052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34520EAD-5972-9A63-FAC7-2816CC804882}"/>
                  </a:ext>
                </a:extLst>
              </p14:cNvPr>
              <p14:cNvContentPartPr/>
              <p14:nvPr/>
            </p14:nvContentPartPr>
            <p14:xfrm>
              <a:off x="2952180" y="609330"/>
              <a:ext cx="360" cy="18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34520EAD-5972-9A63-FAC7-2816CC8048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3540" y="600330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836A5C34-C0A6-05DB-6F2E-46C767048345}"/>
                  </a:ext>
                </a:extLst>
              </p14:cNvPr>
              <p14:cNvContentPartPr/>
              <p14:nvPr/>
            </p14:nvContentPartPr>
            <p14:xfrm>
              <a:off x="1695060" y="1028010"/>
              <a:ext cx="360" cy="1008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836A5C34-C0A6-05DB-6F2E-46C7670483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060" y="1019370"/>
                <a:ext cx="18000" cy="2772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 descr="Het gezin in deze tijd - Internetpastoor Winfried Kuipers">
            <a:extLst>
              <a:ext uri="{FF2B5EF4-FFF2-40B4-BE49-F238E27FC236}">
                <a16:creationId xmlns:a16="http://schemas.microsoft.com/office/drawing/2014/main" id="{394368FC-271E-D2E4-7F8D-BC4543F0E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9" y="2083835"/>
            <a:ext cx="6791325" cy="41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3BEF93D9-2D8D-3034-16F1-85064FA48EE2}"/>
              </a:ext>
            </a:extLst>
          </p:cNvPr>
          <p:cNvGrpSpPr/>
          <p:nvPr/>
        </p:nvGrpSpPr>
        <p:grpSpPr>
          <a:xfrm>
            <a:off x="8838180" y="1285410"/>
            <a:ext cx="934920" cy="974520"/>
            <a:chOff x="8838180" y="1285410"/>
            <a:chExt cx="934920" cy="9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63B5BA87-8D86-C2D9-3EE2-7FC126DDA6BB}"/>
                    </a:ext>
                  </a:extLst>
                </p14:cNvPr>
                <p14:cNvContentPartPr/>
                <p14:nvPr/>
              </p14:nvContentPartPr>
              <p14:xfrm>
                <a:off x="8838180" y="1285410"/>
                <a:ext cx="934920" cy="97452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63B5BA87-8D86-C2D9-3EE2-7FC126DDA6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29180" y="1276770"/>
                  <a:ext cx="95256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08BE7653-3E7A-5D46-5947-DD954A60AE82}"/>
                    </a:ext>
                  </a:extLst>
                </p14:cNvPr>
                <p14:cNvContentPartPr/>
                <p14:nvPr/>
              </p14:nvContentPartPr>
              <p14:xfrm>
                <a:off x="8848260" y="2236530"/>
                <a:ext cx="390240" cy="2124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08BE7653-3E7A-5D46-5947-DD954A60AE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39260" y="2227890"/>
                  <a:ext cx="407880" cy="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62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141F4-1FE1-A906-2AA6-553C9B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dochter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122" name="Picture 2" descr="Het gezin in deze tijd - Internetpastoor Winfried Kuipers">
            <a:extLst>
              <a:ext uri="{FF2B5EF4-FFF2-40B4-BE49-F238E27FC236}">
                <a16:creationId xmlns:a16="http://schemas.microsoft.com/office/drawing/2014/main" id="{2F9D6930-57AE-1705-7DD0-AEE6A9B7F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7" y="2009925"/>
            <a:ext cx="6728410" cy="40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62B3B8D0-2F70-0DDA-7DD1-ED52B8DCC91F}"/>
              </a:ext>
            </a:extLst>
          </p:cNvPr>
          <p:cNvGrpSpPr/>
          <p:nvPr/>
        </p:nvGrpSpPr>
        <p:grpSpPr>
          <a:xfrm>
            <a:off x="4794753" y="1828108"/>
            <a:ext cx="380520" cy="1218240"/>
            <a:chOff x="4794753" y="1828108"/>
            <a:chExt cx="380520" cy="12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436E0BE2-8FB9-EC11-F1E0-AF9B822A36FE}"/>
                    </a:ext>
                  </a:extLst>
                </p14:cNvPr>
                <p14:cNvContentPartPr/>
                <p14:nvPr/>
              </p14:nvContentPartPr>
              <p14:xfrm>
                <a:off x="4908873" y="1828108"/>
                <a:ext cx="266400" cy="121500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436E0BE2-8FB9-EC11-F1E0-AF9B822A36F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00233" y="1819468"/>
                  <a:ext cx="28404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BE5805AC-EA1E-BD2F-0941-0C177CB6E92B}"/>
                    </a:ext>
                  </a:extLst>
                </p14:cNvPr>
                <p14:cNvContentPartPr/>
                <p14:nvPr/>
              </p14:nvContentPartPr>
              <p14:xfrm>
                <a:off x="4794753" y="3026548"/>
                <a:ext cx="283320" cy="198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BE5805AC-EA1E-BD2F-0941-0C177CB6E9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5753" y="3017548"/>
                  <a:ext cx="30096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466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025B6-F811-37E5-CB34-391D3440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dirty="0">
                <a:solidFill>
                  <a:schemeClr val="tx1"/>
                </a:solidFill>
              </a:rPr>
              <a:t>De zoon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146" name="Picture 2" descr="Het gezin in deze tijd - Internetpastoor Winfried Kuipers">
            <a:extLst>
              <a:ext uri="{FF2B5EF4-FFF2-40B4-BE49-F238E27FC236}">
                <a16:creationId xmlns:a16="http://schemas.microsoft.com/office/drawing/2014/main" id="{81F63F93-3D45-4029-4A40-F20821933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24050"/>
            <a:ext cx="7235796" cy="4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0193343-4541-7ECA-6F53-B46D972F7A2B}"/>
              </a:ext>
            </a:extLst>
          </p:cNvPr>
          <p:cNvGrpSpPr/>
          <p:nvPr/>
        </p:nvGrpSpPr>
        <p:grpSpPr>
          <a:xfrm>
            <a:off x="6054033" y="1677628"/>
            <a:ext cx="364320" cy="1145520"/>
            <a:chOff x="6054033" y="1677628"/>
            <a:chExt cx="364320" cy="11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20BDC477-5A15-1B37-D361-5B980D61D1AE}"/>
                    </a:ext>
                  </a:extLst>
                </p14:cNvPr>
                <p14:cNvContentPartPr/>
                <p14:nvPr/>
              </p14:nvContentPartPr>
              <p14:xfrm>
                <a:off x="6054033" y="1677628"/>
                <a:ext cx="364320" cy="114120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20BDC477-5A15-1B37-D361-5B980D61D1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45393" y="1668988"/>
                  <a:ext cx="381960" cy="11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E7ACB43-D581-C5FA-4A45-6FCBAC3774D5}"/>
                    </a:ext>
                  </a:extLst>
                </p14:cNvPr>
                <p14:cNvContentPartPr/>
                <p14:nvPr/>
              </p14:nvContentPartPr>
              <p14:xfrm>
                <a:off x="6125313" y="2554588"/>
                <a:ext cx="271800" cy="2685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E7ACB43-D581-C5FA-4A45-6FCBAC3774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16313" y="2545588"/>
                  <a:ext cx="289440" cy="28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10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FB259-AD81-5F8F-374F-522AE6E1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Broer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170" name="Picture 2" descr="Set twee sweaters voor broer en zus the girl en the boy - Setjes Broer en  Zus - Stickers, tekstborden, kinderkleding en babyartikelen op  Livingstickers.nl">
            <a:extLst>
              <a:ext uri="{FF2B5EF4-FFF2-40B4-BE49-F238E27FC236}">
                <a16:creationId xmlns:a16="http://schemas.microsoft.com/office/drawing/2014/main" id="{DF40615B-395E-AF2C-4CD4-92F80AA96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941513"/>
            <a:ext cx="4235450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7072DE2-A4C8-94A8-EB27-78EA631529D2}"/>
              </a:ext>
            </a:extLst>
          </p:cNvPr>
          <p:cNvGrpSpPr/>
          <p:nvPr/>
        </p:nvGrpSpPr>
        <p:grpSpPr>
          <a:xfrm>
            <a:off x="2982513" y="1899748"/>
            <a:ext cx="1831320" cy="559440"/>
            <a:chOff x="2982513" y="1899748"/>
            <a:chExt cx="18313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31CA3C9D-88E1-3DA8-2C05-18F378C27D11}"/>
                    </a:ext>
                  </a:extLst>
                </p14:cNvPr>
                <p14:cNvContentPartPr/>
                <p14:nvPr/>
              </p14:nvContentPartPr>
              <p14:xfrm>
                <a:off x="2982513" y="1899748"/>
                <a:ext cx="1831320" cy="49752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31CA3C9D-88E1-3DA8-2C05-18F378C27D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73873" y="1890748"/>
                  <a:ext cx="18489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6A77388-ED96-CF73-42F6-33BCC0C17393}"/>
                    </a:ext>
                  </a:extLst>
                </p14:cNvPr>
                <p14:cNvContentPartPr/>
                <p14:nvPr/>
              </p14:nvContentPartPr>
              <p14:xfrm>
                <a:off x="4492713" y="2387908"/>
                <a:ext cx="310320" cy="7128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6A77388-ED96-CF73-42F6-33BCC0C173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4073" y="2378908"/>
                  <a:ext cx="3279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017F7CA-7FAC-AEC5-3825-2CBC655571CA}"/>
              </a:ext>
            </a:extLst>
          </p:cNvPr>
          <p:cNvGrpSpPr/>
          <p:nvPr/>
        </p:nvGrpSpPr>
        <p:grpSpPr>
          <a:xfrm>
            <a:off x="7090833" y="1855108"/>
            <a:ext cx="2505600" cy="808920"/>
            <a:chOff x="7090833" y="1855108"/>
            <a:chExt cx="250560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3814F00C-5399-39C1-8CDE-8140D33521B0}"/>
                    </a:ext>
                  </a:extLst>
                </p14:cNvPr>
                <p14:cNvContentPartPr/>
                <p14:nvPr/>
              </p14:nvContentPartPr>
              <p14:xfrm>
                <a:off x="7090833" y="1855108"/>
                <a:ext cx="2505600" cy="78156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3814F00C-5399-39C1-8CDE-8140D33521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82193" y="1846468"/>
                  <a:ext cx="252324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E10F6183-F4AF-A3E6-314B-7907B2D8B7E0}"/>
                    </a:ext>
                  </a:extLst>
                </p14:cNvPr>
                <p14:cNvContentPartPr/>
                <p14:nvPr/>
              </p14:nvContentPartPr>
              <p14:xfrm>
                <a:off x="7101633" y="2653588"/>
                <a:ext cx="390240" cy="1044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E10F6183-F4AF-A3E6-314B-7907B2D8B7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92993" y="2644588"/>
                  <a:ext cx="407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58BB1E2C-027A-50FF-2BA9-55290CD8AD02}"/>
                  </a:ext>
                </a:extLst>
              </p14:cNvPr>
              <p14:cNvContentPartPr/>
              <p14:nvPr/>
            </p14:nvContentPartPr>
            <p14:xfrm>
              <a:off x="8353713" y="1143388"/>
              <a:ext cx="360" cy="180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58BB1E2C-027A-50FF-2BA9-55290CD8AD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4713" y="1134748"/>
                <a:ext cx="1800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hthoek 10">
            <a:extLst>
              <a:ext uri="{FF2B5EF4-FFF2-40B4-BE49-F238E27FC236}">
                <a16:creationId xmlns:a16="http://schemas.microsoft.com/office/drawing/2014/main" id="{A6F2AFA1-F01A-20EB-E048-1DE380409D56}"/>
              </a:ext>
            </a:extLst>
          </p:cNvPr>
          <p:cNvSpPr/>
          <p:nvPr/>
        </p:nvSpPr>
        <p:spPr>
          <a:xfrm>
            <a:off x="1784759" y="1571274"/>
            <a:ext cx="1695635" cy="1065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zus</a:t>
            </a:r>
            <a:endParaRPr lang="nl-NL" b="1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C2B1ECC-81D0-FCEA-DC29-01EABB175BCC}"/>
              </a:ext>
            </a:extLst>
          </p:cNvPr>
          <p:cNvSpPr/>
          <p:nvPr/>
        </p:nvSpPr>
        <p:spPr>
          <a:xfrm>
            <a:off x="8716088" y="1713191"/>
            <a:ext cx="1695635" cy="1065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broer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7029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365A-4FA1-6823-6ACD-D88E0F38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jong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oud</a:t>
            </a:r>
            <a:endParaRPr lang="nl-NL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Tijdelijke aanduiding voor inhoud 3" descr="Woorden Jong En Oud Flashcard Met Beeldverhaalkarakters Tegenovergestelde  Bijvoeglijke Naamwoorden Uitleg Kaart Vlakke Vectorillustratie Die Op Witte  Achtergrond Wordt Geïsoleerd Stockvectorkunst en meer beelden van Kind -  iStock">
            <a:extLst>
              <a:ext uri="{FF2B5EF4-FFF2-40B4-BE49-F238E27FC236}">
                <a16:creationId xmlns:a16="http://schemas.microsoft.com/office/drawing/2014/main" id="{143BE469-FAAB-113F-6A58-53E4B49E8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 b="16741"/>
          <a:stretch/>
        </p:blipFill>
        <p:spPr bwMode="auto">
          <a:xfrm>
            <a:off x="2513757" y="1690688"/>
            <a:ext cx="7916118" cy="4484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93E077-99A3-46D2-7378-7AA0C6B20F16}"/>
              </a:ext>
            </a:extLst>
          </p:cNvPr>
          <p:cNvSpPr/>
          <p:nvPr/>
        </p:nvSpPr>
        <p:spPr>
          <a:xfrm>
            <a:off x="1589832" y="1942053"/>
            <a:ext cx="22708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jong</a:t>
            </a:r>
            <a:endParaRPr lang="nl-NL" sz="32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E939BD8-35BB-96EB-F5B1-5A77CBC50A8D}"/>
              </a:ext>
            </a:extLst>
          </p:cNvPr>
          <p:cNvSpPr/>
          <p:nvPr/>
        </p:nvSpPr>
        <p:spPr>
          <a:xfrm>
            <a:off x="8942022" y="1942053"/>
            <a:ext cx="22708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oud</a:t>
            </a:r>
            <a:endParaRPr lang="nl-NL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6F57CA96-FB61-1049-B104-8A6E75BE2A5C}"/>
                  </a:ext>
                </a:extLst>
              </p14:cNvPr>
              <p14:cNvContentPartPr/>
              <p14:nvPr/>
            </p14:nvContentPartPr>
            <p14:xfrm>
              <a:off x="8946993" y="2165788"/>
              <a:ext cx="180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6F57CA96-FB61-1049-B104-8A6E75BE2A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7993" y="2157148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CCA068DA-92C9-3330-B988-3467BE5E51CF}"/>
                  </a:ext>
                </a:extLst>
              </p14:cNvPr>
              <p14:cNvContentPartPr/>
              <p14:nvPr/>
            </p14:nvContentPartPr>
            <p14:xfrm>
              <a:off x="8568993" y="2165788"/>
              <a:ext cx="370800" cy="19908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CCA068DA-92C9-3330-B988-3467BE5E51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0353" y="2157148"/>
                <a:ext cx="3884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ep 11">
            <a:extLst>
              <a:ext uri="{FF2B5EF4-FFF2-40B4-BE49-F238E27FC236}">
                <a16:creationId xmlns:a16="http://schemas.microsoft.com/office/drawing/2014/main" id="{E7F2D064-1769-891F-4650-0547E988C81F}"/>
              </a:ext>
            </a:extLst>
          </p:cNvPr>
          <p:cNvGrpSpPr/>
          <p:nvPr/>
        </p:nvGrpSpPr>
        <p:grpSpPr>
          <a:xfrm>
            <a:off x="3888273" y="2174788"/>
            <a:ext cx="417600" cy="318240"/>
            <a:chOff x="3888273" y="2174788"/>
            <a:chExt cx="4176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FAD0DE15-7779-3896-00ED-E5CD773150CB}"/>
                    </a:ext>
                  </a:extLst>
                </p14:cNvPr>
                <p14:cNvContentPartPr/>
                <p14:nvPr/>
              </p14:nvContentPartPr>
              <p14:xfrm>
                <a:off x="3888273" y="2174788"/>
                <a:ext cx="417240" cy="2512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FAD0DE15-7779-3896-00ED-E5CD773150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9273" y="2165788"/>
                  <a:ext cx="434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F7C824EB-1CEF-66E7-DB4F-EB7EE697ED05}"/>
                    </a:ext>
                  </a:extLst>
                </p14:cNvPr>
                <p14:cNvContentPartPr/>
                <p14:nvPr/>
              </p14:nvContentPartPr>
              <p14:xfrm>
                <a:off x="4090953" y="2441188"/>
                <a:ext cx="214920" cy="5184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F7C824EB-1CEF-66E7-DB4F-EB7EE697ED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81953" y="2432188"/>
                  <a:ext cx="23256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419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AB997-188E-DA99-047A-10C2081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oudste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en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badi" panose="020B0604020104020204" pitchFamily="34" charset="0"/>
              </a:rPr>
              <a:t>jongste</a:t>
            </a:r>
            <a:endParaRPr lang="nl-NL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EFB4951-A1DD-1D4E-E34B-2D4FEB30B5D3}"/>
                  </a:ext>
                </a:extLst>
              </p14:cNvPr>
              <p14:cNvContentPartPr/>
              <p14:nvPr/>
            </p14:nvContentPartPr>
            <p14:xfrm>
              <a:off x="5113353" y="1056268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EFB4951-A1DD-1D4E-E34B-2D4FEB30B5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353" y="10472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AF966CC-366C-13F6-0F83-CF04DF427743}"/>
                  </a:ext>
                </a:extLst>
              </p14:cNvPr>
              <p14:cNvContentPartPr/>
              <p14:nvPr/>
            </p14:nvContentPartPr>
            <p14:xfrm>
              <a:off x="1269273" y="1339948"/>
              <a:ext cx="180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AF966CC-366C-13F6-0F83-CF04DF427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273" y="1331308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Zou je anders zijn als je de jongste was, of de oudste? - NRC">
            <a:extLst>
              <a:ext uri="{FF2B5EF4-FFF2-40B4-BE49-F238E27FC236}">
                <a16:creationId xmlns:a16="http://schemas.microsoft.com/office/drawing/2014/main" id="{9B2D18E4-D1A8-7779-B9CC-4FEE0A2C5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1" r="16592" b="-355"/>
          <a:stretch/>
        </p:blipFill>
        <p:spPr bwMode="auto">
          <a:xfrm>
            <a:off x="3222594" y="1668724"/>
            <a:ext cx="5530790" cy="48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44EF56-C72F-9BDE-DA08-761CF5FC2734}"/>
              </a:ext>
            </a:extLst>
          </p:cNvPr>
          <p:cNvSpPr txBox="1"/>
          <p:nvPr/>
        </p:nvSpPr>
        <p:spPr>
          <a:xfrm>
            <a:off x="841899" y="1952404"/>
            <a:ext cx="254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 </a:t>
            </a:r>
            <a:r>
              <a:rPr lang="en-US" sz="3200" b="1" dirty="0" err="1"/>
              <a:t>oudste</a:t>
            </a:r>
            <a:endParaRPr lang="nl-NL" sz="32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C6C0C2-FC9B-E86C-D2E6-26325CF45848}"/>
              </a:ext>
            </a:extLst>
          </p:cNvPr>
          <p:cNvSpPr txBox="1"/>
          <p:nvPr/>
        </p:nvSpPr>
        <p:spPr>
          <a:xfrm>
            <a:off x="8753384" y="4075481"/>
            <a:ext cx="254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 </a:t>
            </a:r>
            <a:r>
              <a:rPr lang="en-US" sz="3200" b="1" dirty="0" err="1"/>
              <a:t>jongste</a:t>
            </a:r>
            <a:endParaRPr lang="nl-NL" sz="3200" b="1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4111FB2-743B-2853-4D32-770AA0C675A8}"/>
              </a:ext>
            </a:extLst>
          </p:cNvPr>
          <p:cNvGrpSpPr/>
          <p:nvPr/>
        </p:nvGrpSpPr>
        <p:grpSpPr>
          <a:xfrm>
            <a:off x="8415633" y="4908988"/>
            <a:ext cx="1207800" cy="418320"/>
            <a:chOff x="8415633" y="4908988"/>
            <a:chExt cx="12078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4425CB62-8E44-75D8-6EF3-6DD1049FFDD2}"/>
                    </a:ext>
                  </a:extLst>
                </p14:cNvPr>
                <p14:cNvContentPartPr/>
                <p14:nvPr/>
              </p14:nvContentPartPr>
              <p14:xfrm>
                <a:off x="8421753" y="4908988"/>
                <a:ext cx="1201680" cy="41832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4425CB62-8E44-75D8-6EF3-6DD1049FFD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13113" y="4899988"/>
                  <a:ext cx="1219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178328E6-DA44-94FC-F3E7-B665CCAACFE9}"/>
                    </a:ext>
                  </a:extLst>
                </p14:cNvPr>
                <p14:cNvContentPartPr/>
                <p14:nvPr/>
              </p14:nvContentPartPr>
              <p14:xfrm>
                <a:off x="8415633" y="5032828"/>
                <a:ext cx="353520" cy="360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178328E6-DA44-94FC-F3E7-B665CCAACF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06993" y="5024188"/>
                  <a:ext cx="3711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45E5656-1E4F-EBEF-918B-977F8CD7D86A}"/>
              </a:ext>
            </a:extLst>
          </p:cNvPr>
          <p:cNvGrpSpPr/>
          <p:nvPr/>
        </p:nvGrpSpPr>
        <p:grpSpPr>
          <a:xfrm>
            <a:off x="2423073" y="1748548"/>
            <a:ext cx="1238400" cy="488160"/>
            <a:chOff x="2423073" y="1748548"/>
            <a:chExt cx="123840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3E50B9E2-B86A-746F-B3D0-AD2235AD31EB}"/>
                    </a:ext>
                  </a:extLst>
                </p14:cNvPr>
                <p14:cNvContentPartPr/>
                <p14:nvPr/>
              </p14:nvContentPartPr>
              <p14:xfrm>
                <a:off x="2423073" y="1748548"/>
                <a:ext cx="1238400" cy="2955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3E50B9E2-B86A-746F-B3D0-AD2235AD31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4433" y="1739908"/>
                  <a:ext cx="1256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2646626F-11AF-28B8-72F9-0810F96D4DB5}"/>
                    </a:ext>
                  </a:extLst>
                </p14:cNvPr>
                <p14:cNvContentPartPr/>
                <p14:nvPr/>
              </p14:nvContentPartPr>
              <p14:xfrm>
                <a:off x="3312633" y="2094508"/>
                <a:ext cx="335880" cy="14220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2646626F-11AF-28B8-72F9-0810F96D4D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3633" y="2085868"/>
                  <a:ext cx="35352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222555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Application>Microsoft Office PowerPoint</Application>
  <PresentationFormat>Breedbeeld</PresentationFormat>
  <Paragraphs>25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Abadi</vt:lpstr>
      <vt:lpstr>Aharoni</vt:lpstr>
      <vt:lpstr>Arial</vt:lpstr>
      <vt:lpstr>Avenir Next LT Pro</vt:lpstr>
      <vt:lpstr>FadeVTI</vt:lpstr>
      <vt:lpstr>PowerPoint-presentatie</vt:lpstr>
      <vt:lpstr>Het gezin</vt:lpstr>
      <vt:lpstr>De vader</vt:lpstr>
      <vt:lpstr>    De moeder</vt:lpstr>
      <vt:lpstr>De dochter</vt:lpstr>
      <vt:lpstr>    De zoon</vt:lpstr>
      <vt:lpstr>Broer en zus</vt:lpstr>
      <vt:lpstr>    jong en oud</vt:lpstr>
      <vt:lpstr>de oudste en de jongste</vt:lpstr>
      <vt:lpstr>De middelbare school</vt:lpstr>
      <vt:lpstr>Het echtpaar</vt:lpstr>
      <vt:lpstr>trouwen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Dita Rommelaar</dc:creator>
  <cp:lastModifiedBy>Charles Rommelaar</cp:lastModifiedBy>
  <cp:revision>5</cp:revision>
  <dcterms:created xsi:type="dcterms:W3CDTF">2023-07-20T20:42:16Z</dcterms:created>
  <dcterms:modified xsi:type="dcterms:W3CDTF">2023-11-04T10:06:01Z</dcterms:modified>
</cp:coreProperties>
</file>