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9" r:id="rId9"/>
    <p:sldId id="264" r:id="rId10"/>
    <p:sldId id="266" r:id="rId11"/>
    <p:sldId id="270" r:id="rId12"/>
    <p:sldId id="272" r:id="rId13"/>
    <p:sldId id="273" r:id="rId14"/>
    <p:sldId id="274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6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20:47:16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1723 0 24575,'-8'6'0,"1"-1"0,-1 0 0,0 0 0,0-1 0,-1 0 0,1 0 0,-1-1 0,0 0 0,0-1 0,0 0 0,0 0 0,-9 0 0,-14 4 0,-961 155 0,953-154 0,-63 19 0,-16 3 0,-142 4 0,230-29-1365,7-1-5461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1T11:25:35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1 24575,'1'0'0,"-1"0"0,1 0 0,0 1 0,0-1 0,-1 0 0,1 1 0,0-1 0,-1 1 0,1-1 0,0 1 0,-1-1 0,1 1 0,-1-1 0,1 1 0,-1-1 0,1 1 0,-1 0 0,1-1 0,-1 1 0,0 0 0,1-1 0,-1 1 0,0 0 0,0 0 0,1-1 0,-1 1 0,0 1 0,4 27 0,-3-24 0,68 715 0,-58-191 0,-12-376 0,-4-70 0,-23 135 0,12-123 0,-10 114 0,16-115 0,-4 80 0,12-143 0,-8 48 0,5-49 0,-3 50 0,7 18 0,4 253 0,9-210 0,1 57 0,-12-146 0,0-30 0,0-1 0,-6 44 0,5-65 0,0 0 0,0 0 0,0 0 0,0 0 0,0 0 0,0 0 0,0 1 0,0-1 0,0 0 0,0 0 0,0 0 0,0 0 0,0 0 0,0 0 0,0 1 0,0-1 0,0 0 0,0 0 0,0 0 0,0 0 0,-1 0 0,1 0 0,0 0 0,0 1 0,0-1 0,0 0 0,0 0 0,0 0 0,0 0 0,0 0 0,-1 0 0,1 0 0,0 0 0,0 0 0,0 0 0,0 0 0,0 0 0,0 0 0,-1 0 0,1 0 0,0 0 0,0 0 0,0 0 0,0 0 0,0 0 0,0 0 0,-1 0 0,1 0 0,0 0 0,0 0 0,0 0 0,0 0 0,0 0 0,-1 0 0,-6-9 0,-5-13 0,-13-38 0,-2 1 0,-52-80 0,72 125 0,0 0 0,1-1 0,-6-17 0,7 16 0,-1 0 0,-12-22 0,13 27 25,0 0-1,0 0 0,-4-20 0,-3-5-1486,6 22-5364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1T11:25:38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0 505 24575,'5'0'0,"-1"-1"0,1 0 0,-1 0 0,1 0 0,-1 0 0,1 0 0,-1-1 0,0 0 0,0 0 0,0 0 0,0 0 0,0-1 0,0 0 0,-1 1 0,6-7 0,4-5 0,0-1 0,16-24 0,12-13 0,27-19 0,86-81 0,-112 120 0,-32 26 0,-1-1 0,1 0 0,-1-1 0,0 0 0,-1 0 0,15-19 0,-14 13-1365,1 2-5461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20:59:30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20:59:32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24575,'5'0'0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1T11:37:29.6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4311 0 24575,'-5'1'0,"0"1"0,0-1 0,0 1 0,0 0 0,1 0 0,-1 0 0,1 1 0,-8 5 0,-9 4 0,-58 27 0,-286 157 0,313-163 0,-54 31 0,4 6 0,-111 97 0,-338 313 0,425-385 0,51-41 0,-135 128 0,-214 295 0,320-338 0,-92 166 0,-14 19 0,-38 78 0,33 19 0,109-207 0,-255 509 0,255-479 0,47-100 0,41-105 0,-2 0 0,-1-2 0,-2 0 0,-51 62 0,55-74 0,-31 52 0,37-54 0,-2 1 0,-34 40 0,33-54 0,16-10 0,-1 0 0,1 0 0,-1 1 0,1-1 0,-1 0 0,1-1 0,0 1 0,-1 0 0,1 0 0,-1 0 0,1 0 0,0 0 0,-1 0 0,1 0 0,0-1 0,-1 1 0,1 0 0,0 0 0,-1 0 0,1-1 0,0 1 0,-1 0 0,1-1 0,0 1 0,0 0 0,-1-1 0,0-1 0,1 1 0,-1-1 0,1 0 0,-1 1 0,1-1 0,0 0 0,-1 0 0,1 1 0,0-1 0,0 0 0,1 0 0,-1 1 0,0-1 0,0 0 0,1 0 0,-1 1 0,2-3 0,12-29 0,1 0 0,21-32 0,-15 29 0,18-45 0,-26 52 0,-2-1 0,-1 0 0,-1 0 0,-2-1 0,-1 0 0,-2 0 0,2-46 0,-8-366 0,1 424 0,-1 1 0,-8-33 0,6 31 0,1-1 0,-2-22 0,4-5-1365,2 26-5461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1T11:37:31.9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1 376 24575,'1'-3'0,"1"0"0,0 0 0,0 1 0,1-1 0,-1 0 0,1 1 0,-1-1 0,1 1 0,0 0 0,0 0 0,0 0 0,6-3 0,5-4 0,76-77 0,-63 57 0,42-34 0,-55 53 0,1 1 0,24-11 0,-4 3 0,-16 8 0,2 2 0,-1 1 0,1 0 0,0 1 0,1 1 0,31-1 0,195-35 0,-240 38 0,45-5-5,1 3 0,0 1 0,66 6-1,-14 0-1338,-84-3-5482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1T11:37:38.6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594 0 24575,'6'16'0,"-1"-1"0,0 2 0,-1-1 0,0 0 0,1 22 0,0 1 0,50 400 0,-43 128 0,-14-363 0,2-153 0,-27 713 0,-101 126 0,118-842 0,-1 0 0,-3 0 0,-1-1 0,-3-1 0,-35 65 0,37-83 0,-153 299 0,135-254 0,21-49 0,-19 50 0,29-62 0,-11 29 0,14-39 0,-1 0 0,0 1 0,0-1 0,0 0 0,0 0 0,0-1 0,-1 1 0,1 0 0,0 0 0,-1 0 0,0-1 0,1 1 0,-4 1 0,5-3 0,0 0 0,-1 0 0,1 0 0,0 0 0,-1 0 0,1 0 0,-1 0 0,1 0 0,0 0 0,-1 0 0,1 0 0,0 0 0,-1 0 0,1 0 0,0 0 0,-1-1 0,1 1 0,0 0 0,-1 0 0,1 0 0,0-1 0,0 1 0,-1 0 0,1 0 0,0-1 0,0 1 0,-1 0 0,1 0 0,0-1 0,0 1 0,0 0 0,0-1 0,0 1 0,-1 0 0,1-1 0,0 1 0,0-1 0,-4-17 0,3 14 0,-27-219 0,-2-14 0,24 208 0,-6-19 0,3 0 0,2-1 0,-2-66 0,10 56-1365,-1 34-5461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1T11:37:40.4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0 351 24575,'0'-4'0,"1"-1"0,-1 1 0,1 0 0,0 0 0,0 0 0,1 0 0,-1 0 0,1 0 0,0 0 0,-1 0 0,2 1 0,-1-1 0,0 1 0,1-1 0,0 1 0,0 0 0,0 0 0,0 0 0,0 1 0,0-1 0,1 1 0,-1-1 0,5-1 0,10-5 0,0 1 0,1 1 0,32-9 0,-17 6 0,167-45 0,-187 50 0,-1 0 0,1-2 0,12-7 0,32-14 0,17 3 0,-30 11 0,55-25 0,-80 27-1365,-4 1-5461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1T12:23:21.3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1T12:25:32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24575,'2'40'0,"2"0"0,15 70 0,-7-51 0,-3 16 0,-3-1 0,-6 131 0,-3-85 0,3 1250 0,13-1189 0,0-11 0,-11-46 0,29 202 0,55 323 0,-31 155 0,-33-558 0,2 14 0,-23 263 0,0-9 0,39-126 0,-15-204 0,33 365 0,-32 4 0,-26-345 0,-3 285 0,-11-288 0,-50 248 0,-5 124 0,30-146 0,16-197 0,-6 146 0,23-96 0,3-53 0,-22-29 0,4-41 0,19-143 0,-13 109 0,7-67 0,4 0 0,4 109 0,3-67 0,-5 0 0,0-36 0,3 0 0,17 124 0,7-95 0,-15-61 0,9 51 0,-18-76 0,6 29 0,-7-37 0,0-1 0,0 1 0,0-1 0,1 1 0,-1-1 0,0 1 0,0-1 0,0 1 0,1-1 0,-1 1 0,0-1 0,1 1 0,-1-1 0,0 0 0,1 1 0,-1-1 0,1 1 0,-1-1 0,0 0 0,1 1 0,-1-1 0,1 0 0,-1 0 0,1 1 0,-1-1 0,1 0 0,-1 0 0,1 0 0,-1 0 0,1 0 0,-1 0 0,1 0 0,-1 0 0,1 0 0,0 0 0,-1 0 0,1 0 0,-1 0 0,1 0 0,-1 0 0,1 0 0,-1-1 0,1 1 0,-1 0 0,1 0 0,-1-1 0,1 1 0,-1 0 0,0-1 0,1 1 0,-1 0 0,1-1 0,-1 1 0,1-1 0,7-8-170,0 0-1,0-1 0,-1 0 1,0 0-1,0 0 0,-1-1 1,4-12-1,7-15-6655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20:47:31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24575,'-5'0'0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1T12:25:33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1T12:25:35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1T12:25:37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24575,'-9'0'0,"-2"0"-8191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1T12:26:39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1663 24575,'1'-2'0,"1"1"0,-1-1 0,0 0 0,1 1 0,-1 0 0,1-1 0,-1 1 0,1 0 0,-1 0 0,1-1 0,0 2 0,0-1 0,-1 0 0,1 0 0,0 0 0,0 1 0,0-1 0,0 1 0,0-1 0,0 1 0,0 0 0,0 0 0,0 0 0,3 0 0,9 1 0,-1 1 0,24 5 0,-7-1 0,68 1 0,126-6 0,-100-3 0,0 0 0,126-19 0,-172 10 0,-1-4 0,134-45 0,76-26 0,-241 69 0,-20 7 0,-1 2 0,44-9 0,-47 12 0,0-1 0,41-16 0,6-3 0,58-18 0,146-72 0,-102 40 0,259-85 0,-227 88 0,105-42 0,-188 69 0,223-120 0,-177 79 0,-93 52 0,-2-4 0,121-86 0,-121 67 0,116-70 0,-60 45-677,-113 73-11,1-3-6138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1T12:26:42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1052 295 24575,'-53'-3'0,"0"-2"0,-73-16 0,34 5 0,35 10 0,0 2 0,-77 7 0,33-1 0,-278-2 0,436-25 0,-12 5 0,78-45 0,-2 0 0,-84 49-455,1 0 0,70-17 0,-83 28-6371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1T12:26:44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24575,'7'2'0,"1"0"0,-1 0 0,1 1 0,-1 0 0,0 0 0,0 1 0,0 0 0,0 0 0,10 9 0,2 0 0,16 13 0,52 46 0,-30-23 0,113 108 0,-134-128 21,25 23-1407,-49-39-5440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1T12:23:21.3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1T12:25:33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1T12:27:41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24575,'0'2'0,"1"0"0,-1 0 0,1 0 0,0 0 0,0 0 0,0 0 0,0 0 0,0 0 0,0 0 0,0 0 0,0 0 0,1-1 0,-1 1 0,3 1 0,29 26 0,-19-17 0,73 74 0,86 112 0,-149-170 0,151 164 0,-82-88 0,166 205 0,-235-272 0,-12-17 0,26 29 0,4-1 0,2-3 0,53 42 0,-16-16 0,13 10 0,176 102 0,-113-80 0,-3-15 0,6 4 0,-73-33 0,-65-47 0,0-2 0,32 11 0,-4-1 0,77 34 0,-126-53 0,0-1 0,0 0 0,0 1 0,0-1 0,0 0 0,0 0 0,0 1 0,0-1 0,1 0 0,-1 0 0,0 0 0,0-1 0,0 1 0,0 0 0,0 0 0,0 0 0,0-1 0,0 1 0,0-1 0,0 1 0,0-1 0,0 1 0,0-1 0,1 0 0,-1-1 0,0 1 0,1-1 0,-1 0 0,0 0 0,0 1 0,-1-1 0,1 0 0,0 0 0,0 0 0,-1 0 0,0 0 0,1-3 0,0-8 0,0 0 0,-1-1 0,-3-17 0,2 16 0,0-1 0,1-1 0,-1-1 0,-1 1 0,0-1 0,-1 1 0,-1 0 0,-1 0 0,-7-17 0,-62-117-1365,65 135-5461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1T12:27:44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594 1 24575,'-45'0'0,"1"3"0,-1 1 0,-77 18 0,120-22 0,-16 4 0,-1 1 0,1 0 0,0 2 0,0 0 0,-28 16 0,32-16 0,0 0 0,-1-1 0,1-1 0,-1-1 0,-16 4 0,-30 8 0,43-10-1365,2-1-5461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20:47:32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1T12:27:46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20:47:33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20:47:34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24575,'0'5'0,"0"5"0,0 2-8191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20:48:13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24575,'120'1'0,"138"-3"0,-199-2 0,0-2 0,76-17 0,-81 13-22,0 3-1,1 3 0,-1 2 1,57 4-1,-10 0-1229,-78-2-5574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20:49:03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786 26 24575,'-5'1'0,"-1"-1"0,1 2 0,-1-1 0,1 0 0,-8 4 0,-18 4 0,-11-4 0,0-2 0,0-2 0,-58-5 0,66-1 0,-54-14 0,60 12 0,0 0 0,0 2 0,-37-2 0,-132 9-1365,176-2-5461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1T11:25:30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24575,'198'182'0,"-109"-103"0,80 66 0,289 229 0,-340-282 0,130 113 0,-23-19 0,57 45 0,47 38 0,-132-131 0,-104-75 0,193 126 0,61 43 0,160 89 0,-127-80 0,-245-157 0,-69-47 0,-16-7 0,189 119 0,-119-55 0,-44-32 0,-53-44 0,120 98 0,94 84 0,-198-170 0,330 249 0,-270-191 0,-69-59 0,1-2 0,1 0 0,1-2 0,44 24 0,73 38 0,-80-45 0,-32-16 0,-29-19 0,0-1 0,1 1 0,-1-2 0,17 8 0,157 44 0,-109-36 0,-73-20 0,0-1 0,0 1 0,1-1 0,-1 0 0,0 1 0,0-1 0,1 0 0,-1 0 0,0 0 0,0 0 0,1 0 0,-1 0 0,0 0 0,1 0 0,-1-1 0,0 1 0,0 0 0,0-1 0,1 1 0,-1-1 0,0 0 0,0 1 0,0-1 0,0 0 0,0 1 0,0-1 0,0 0 0,0 0 0,0 0 0,0 0 0,-1 0 0,1 0 0,0 0 0,0 0 0,-1 0 0,1-1 0,-1 1 0,1 0 0,-1 0 0,0 0 0,1-1 0,-1 1 0,0 0 0,0-2 0,1-8 0,0 0 0,-1-1 0,-1 1 0,-2-15 0,1 3 0,1-123 0,-2-30 0,-8 106 0,6 52 0,2-1 0,-2-25 0,3 19-26,-2 1-1,-1-1 1,-1 1-1,-1 0 1,-15-35 0,4 10-1181,12 32-5619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1T11:25:33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1017 0 24575,'-569'0'0,"554"2"0,0 0 0,0 1 0,0 0 0,0 1 0,1 1 0,-26 12 0,-27 8 0,-2 2 0,55-20 0,0-1 0,-1 0 0,1-1 0,-1-1 0,-19 3 0,-27 5-1365,45-7-5461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1E8A1-6DA8-4496-BCE8-03ED561CC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5760"/>
            <a:ext cx="10515600" cy="2890202"/>
          </a:xfrm>
        </p:spPr>
        <p:txBody>
          <a:bodyPr anchor="b">
            <a:normAutofit/>
          </a:bodyPr>
          <a:lstStyle>
            <a:lvl1pPr algn="l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B24CCC-3D44-4BB5-AA35-A21607EF69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506150"/>
            <a:ext cx="10515600" cy="248348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F80F6-1855-44E9-BA95-5E00A06E7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D7FFD-570A-4968-B943-AF87BB679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CE6A8-0665-4714-B241-6AFBA8C6F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08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926EC-DC54-4882-9D58-F201EA25C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804E7C-4CBA-49AF-B24C-1A1FF51C21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3C727-C0C7-4BBA-9CF5-6C1FAC76B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03986-C5B4-4956-AC6F-4F36186B8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5F941-E847-4C51-97D6-21066B26E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16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0338D2-D9EE-4B67-97C1-08ABD57453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53848" y="365125"/>
            <a:ext cx="3999952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4B1422-6C1E-4422-80E8-34B0092FBF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26546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8B53C-3084-4BC0-A80E-DB41C04C6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6BFDE-DC70-4A6E-90B8-337FC4725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3578F-39AE-4F6F-9614-32EF672E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687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2A8A8-ECDA-4018-ABB4-CC22892B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0AE7C-51AF-4F0E-B5A3-8C7E1026C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28C09-A717-49AB-B60E-433BC4692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1A47A-6E5A-4754-8B43-9CE556160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CA1EB-7AC7-4F86-90C0-AA980D887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32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95957-C46F-4F17-BC8C-6507E676E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65760"/>
            <a:ext cx="10515600" cy="382786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9661B-6633-4C8B-8B9C-E514DF851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443817"/>
            <a:ext cx="10515600" cy="16458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274BF-C1CD-4709-B0A0-E9407DBEA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ADB94-0A5B-4B56-B0B1-1FF5580A4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A668A-35AE-4CDF-AC4C-2BEEA9EE8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4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7F1FD-0E96-4963-9F09-92861572B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9E5F0-B650-4AFF-B90E-23B378684D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40876"/>
            <a:ext cx="5181600" cy="42360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D1747B-302D-476E-8F4F-E4B114C66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40876"/>
            <a:ext cx="5181600" cy="42360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40577D-22F7-4958-BB3D-6C9265EA1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EC5B46-A8FB-4683-9618-3F6E07383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887BD-93E9-4181-9D7F-940C3E173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675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63D79-FA27-4567-9032-AF722733E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7C1BF-703F-4992-BB0C-EB1E579C7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51823"/>
            <a:ext cx="5157787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B2FCE1-6DC0-43B5-8016-89FD4AF5A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54741"/>
            <a:ext cx="5157787" cy="32349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2FED7A-67D0-43CC-889A-25F8849647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51823"/>
            <a:ext cx="5183188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31C176-48F2-44EC-B3A2-A144403D57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54741"/>
            <a:ext cx="5183188" cy="32349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9187B8-AC48-4FE7-8658-8A31E3731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CAB465-E22E-45DC-89C9-406121BCE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F9D1CF-F964-4405-8677-5F9E2A028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257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A3453-DD0F-41C0-8F4A-5DC343F5E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4E6313-506F-4456-B3D9-D9655538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26068-7707-41EC-93EF-A24CAF8FF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9C8A3C-8C01-4039-B47B-57D849758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697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892633-8C77-419D-B24D-2B3D44DBA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149D59-0A88-4A14-A740-4CCD9B526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A3DEF9-802F-444E-92D2-397862EE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85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23C20-3881-4F15-94F7-9D7B9F9E3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343400" cy="297180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5400" kern="1200" dirty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8F40F-6C2A-48EC-8F16-DA179A1DA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4638" y="457201"/>
            <a:ext cx="5800749" cy="54038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736B7E-D33D-48C7-97AC-5C0D9874F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657600"/>
            <a:ext cx="4343400" cy="2211387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49BC5-FF58-463A-B4FA-F0F912F12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072D7-4A2A-407F-A084-6AE8DD001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D4C41C-C368-475C-BDC1-DC5B29C78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41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F67B0-865B-44ED-9DFE-36C73B0C8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343400" cy="297180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5400" kern="1200" dirty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3C5CF7-138A-437C-9E0A-FF41799703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61462" y="457201"/>
            <a:ext cx="5793925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117822-7770-4117-96A2-8D2FF0A01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664424"/>
            <a:ext cx="4343400" cy="2204564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295030-39C7-4814-A766-1A3E094EB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1F02CD-DC87-47B6-96C4-F6470B1D8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CFF531-02C2-4C1D-A692-704037806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076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6818BD-D734-48A1-8CC0-609D11E55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9D215A-D2A1-4903-A905-F8B06EF41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0875"/>
            <a:ext cx="10515600" cy="4236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2B88A-7A1D-4AA1-8536-28DC13DBA5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766A6-3C10-4AB8-86A1-BB1F0CDA7EFE}" type="datetimeFigureOut">
              <a:rPr lang="en-US" smtClean="0"/>
              <a:pPr/>
              <a:t>11/4/2023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FE925-0C4B-4BAE-9799-3A9D46D920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DAD54-E5C5-4D48-8592-BB22F0A851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60201-1C40-4B39-813D-5CD9493BAEE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4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5400" kern="1200" smtClean="0">
          <a:gradFill>
            <a:gsLst>
              <a:gs pos="100000">
                <a:schemeClr val="tx2"/>
              </a:gs>
              <a:gs pos="0">
                <a:schemeClr val="accent1"/>
              </a:gs>
            </a:gsLst>
            <a:lin ang="0" scaled="1"/>
          </a:gradFill>
          <a:latin typeface="Aharoni" panose="02010803020104030203" pitchFamily="2" charset="-79"/>
          <a:ea typeface="+mn-ea"/>
          <a:cs typeface="Angsana New" panose="02020603050405020304" pitchFamily="18" charset="-34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customXml" Target="../ink/ink23.xml"/><Relationship Id="rId18" Type="http://schemas.openxmlformats.org/officeDocument/2006/relationships/image" Target="../media/image32.png"/><Relationship Id="rId3" Type="http://schemas.openxmlformats.org/officeDocument/2006/relationships/image" Target="../media/image24.png"/><Relationship Id="rId7" Type="http://schemas.openxmlformats.org/officeDocument/2006/relationships/customXml" Target="../ink/ink20.xml"/><Relationship Id="rId12" Type="http://schemas.openxmlformats.org/officeDocument/2006/relationships/image" Target="../media/image16.jpeg"/><Relationship Id="rId17" Type="http://schemas.openxmlformats.org/officeDocument/2006/relationships/customXml" Target="../ink/ink25.xml"/><Relationship Id="rId2" Type="http://schemas.openxmlformats.org/officeDocument/2006/relationships/customXml" Target="../ink/ink18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28.png"/><Relationship Id="rId5" Type="http://schemas.openxmlformats.org/officeDocument/2006/relationships/customXml" Target="../ink/ink19.xml"/><Relationship Id="rId15" Type="http://schemas.openxmlformats.org/officeDocument/2006/relationships/customXml" Target="../ink/ink24.xml"/><Relationship Id="rId10" Type="http://schemas.openxmlformats.org/officeDocument/2006/relationships/customXml" Target="../ink/ink22.xml"/><Relationship Id="rId19" Type="http://schemas.openxmlformats.org/officeDocument/2006/relationships/image" Target="../media/image2.png"/><Relationship Id="rId4" Type="http://schemas.openxmlformats.org/officeDocument/2006/relationships/image" Target="../media/image15.jpeg"/><Relationship Id="rId9" Type="http://schemas.openxmlformats.org/officeDocument/2006/relationships/customXml" Target="../ink/ink21.xml"/><Relationship Id="rId1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8.xml"/><Relationship Id="rId13" Type="http://schemas.openxmlformats.org/officeDocument/2006/relationships/image" Target="../media/image2.png"/><Relationship Id="rId3" Type="http://schemas.openxmlformats.org/officeDocument/2006/relationships/image" Target="../media/image24.png"/><Relationship Id="rId7" Type="http://schemas.openxmlformats.org/officeDocument/2006/relationships/image" Target="../media/image16.jpeg"/><Relationship Id="rId12" Type="http://schemas.openxmlformats.org/officeDocument/2006/relationships/customXml" Target="../ink/ink30.xml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4.png"/><Relationship Id="rId5" Type="http://schemas.openxmlformats.org/officeDocument/2006/relationships/customXml" Target="../ink/ink27.xml"/><Relationship Id="rId10" Type="http://schemas.openxmlformats.org/officeDocument/2006/relationships/customXml" Target="../ink/ink29.xml"/><Relationship Id="rId4" Type="http://schemas.openxmlformats.org/officeDocument/2006/relationships/image" Target="../media/image15.jpe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12" Type="http://schemas.openxmlformats.org/officeDocument/2006/relationships/image" Target="../media/image2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11" Type="http://schemas.openxmlformats.org/officeDocument/2006/relationships/image" Target="../media/image8.jpeg"/><Relationship Id="rId5" Type="http://schemas.openxmlformats.org/officeDocument/2006/relationships/customXml" Target="../ink/ink4.xml"/><Relationship Id="rId10" Type="http://schemas.openxmlformats.org/officeDocument/2006/relationships/image" Target="../media/image7.jpeg"/><Relationship Id="rId4" Type="http://schemas.openxmlformats.org/officeDocument/2006/relationships/customXml" Target="../ink/ink3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png"/><Relationship Id="rId3" Type="http://schemas.openxmlformats.org/officeDocument/2006/relationships/image" Target="../media/image10.png"/><Relationship Id="rId7" Type="http://schemas.openxmlformats.org/officeDocument/2006/relationships/customXml" Target="../ink/ink9.xml"/><Relationship Id="rId12" Type="http://schemas.openxmlformats.org/officeDocument/2006/relationships/image" Target="../media/image15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customXml" Target="../ink/ink11.xml"/><Relationship Id="rId5" Type="http://schemas.openxmlformats.org/officeDocument/2006/relationships/customXml" Target="../ink/ink8.xml"/><Relationship Id="rId10" Type="http://schemas.openxmlformats.org/officeDocument/2006/relationships/image" Target="../media/image14.png"/><Relationship Id="rId4" Type="http://schemas.openxmlformats.org/officeDocument/2006/relationships/image" Target="../media/image9.jpeg"/><Relationship Id="rId9" Type="http://schemas.openxmlformats.org/officeDocument/2006/relationships/customXml" Target="../ink/ink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13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12" Type="http://schemas.openxmlformats.org/officeDocument/2006/relationships/customXml" Target="../ink/ink17.xml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.xml"/><Relationship Id="rId11" Type="http://schemas.openxmlformats.org/officeDocument/2006/relationships/image" Target="../media/image20.png"/><Relationship Id="rId5" Type="http://schemas.openxmlformats.org/officeDocument/2006/relationships/image" Target="../media/image12.jpeg"/><Relationship Id="rId10" Type="http://schemas.openxmlformats.org/officeDocument/2006/relationships/customXml" Target="../ink/ink16.xml"/><Relationship Id="rId4" Type="http://schemas.openxmlformats.org/officeDocument/2006/relationships/customXml" Target="../ink/ink13.xml"/><Relationship Id="rId9" Type="http://schemas.openxmlformats.org/officeDocument/2006/relationships/image" Target="../media/image19.png"/><Relationship Id="rId1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030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D3E8241-0DDC-AB75-BE29-6203F9D0CB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0065" y="4207054"/>
            <a:ext cx="4428821" cy="1961972"/>
          </a:xfrm>
        </p:spPr>
        <p:txBody>
          <a:bodyPr>
            <a:normAutofit lnSpcReduction="10000"/>
          </a:bodyPr>
          <a:lstStyle/>
          <a:p>
            <a:pPr algn="r"/>
            <a:endParaRPr lang="en-US" dirty="0"/>
          </a:p>
          <a:p>
            <a:pPr algn="r"/>
            <a:r>
              <a:rPr lang="nl-NL" dirty="0"/>
              <a:t>  </a:t>
            </a:r>
          </a:p>
          <a:p>
            <a:pPr algn="r"/>
            <a:r>
              <a:rPr lang="nl-NL" sz="5400" b="1" dirty="0"/>
              <a:t>De familie</a:t>
            </a:r>
          </a:p>
        </p:txBody>
      </p:sp>
      <p:pic>
        <p:nvPicPr>
          <p:cNvPr id="1026" name="Picture 2" descr="Familie Oude Krimphuis staat model voor krimp in Noordoost-Twente | Foto |  tubantia.nl">
            <a:extLst>
              <a:ext uri="{FF2B5EF4-FFF2-40B4-BE49-F238E27FC236}">
                <a16:creationId xmlns:a16="http://schemas.microsoft.com/office/drawing/2014/main" id="{2E1E9A32-CF5F-E430-3ECC-1BFB5CEF05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4" r="10910"/>
          <a:stretch/>
        </p:blipFill>
        <p:spPr bwMode="auto">
          <a:xfrm>
            <a:off x="2753044" y="432939"/>
            <a:ext cx="7240332" cy="407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FCFD9164-4C9C-0E78-42C5-A7129B075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713" y="6278880"/>
            <a:ext cx="2621603" cy="51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328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3CFE47-A0CB-4123-E7B5-62E8E19F0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Het </a:t>
            </a:r>
            <a:r>
              <a:rPr lang="en-US" dirty="0" err="1">
                <a:solidFill>
                  <a:schemeClr val="tx1"/>
                </a:solidFill>
              </a:rPr>
              <a:t>echtpaar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10242" name="Picture 2" descr="Echtpaar van middelbare leeftijd. man en vrouw. | Premium Vector">
            <a:extLst>
              <a:ext uri="{FF2B5EF4-FFF2-40B4-BE49-F238E27FC236}">
                <a16:creationId xmlns:a16="http://schemas.microsoft.com/office/drawing/2014/main" id="{3D1FD3C8-6F16-76B4-8304-F8C86D9D3A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54" y="1865313"/>
            <a:ext cx="3953792" cy="423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Echtpaar Afbeeldingen - Gratis downloaden op Freepik">
            <a:extLst>
              <a:ext uri="{FF2B5EF4-FFF2-40B4-BE49-F238E27FC236}">
                <a16:creationId xmlns:a16="http://schemas.microsoft.com/office/drawing/2014/main" id="{D7239C46-C5C8-A414-5356-B030BC92F0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8" r="1538"/>
          <a:stretch/>
        </p:blipFill>
        <p:spPr bwMode="auto">
          <a:xfrm>
            <a:off x="7351821" y="1690688"/>
            <a:ext cx="3228354" cy="441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82B6D8B8-5DE7-855C-61BA-D72D3E6B77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1713" y="6278880"/>
            <a:ext cx="2621603" cy="51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552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DF9315-12AD-F57C-A9A4-011D7E089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424" y="871907"/>
            <a:ext cx="6937375" cy="81878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de </a:t>
            </a:r>
            <a:r>
              <a:rPr lang="en-US" b="1" dirty="0" err="1">
                <a:solidFill>
                  <a:schemeClr val="tx1"/>
                </a:solidFill>
              </a:rPr>
              <a:t>weduwe</a:t>
            </a:r>
            <a:endParaRPr lang="nl-NL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t 3">
                <a:extLst>
                  <a:ext uri="{FF2B5EF4-FFF2-40B4-BE49-F238E27FC236}">
                    <a16:creationId xmlns:a16="http://schemas.microsoft.com/office/drawing/2014/main" id="{B47329EE-ED3A-DAD7-DDDE-2EB722735943}"/>
                  </a:ext>
                </a:extLst>
              </p14:cNvPr>
              <p14:cNvContentPartPr/>
              <p14:nvPr/>
            </p14:nvContentPartPr>
            <p14:xfrm>
              <a:off x="5769993" y="1047268"/>
              <a:ext cx="360" cy="360"/>
            </p14:xfrm>
          </p:contentPart>
        </mc:Choice>
        <mc:Fallback xmlns="">
          <p:pic>
            <p:nvPicPr>
              <p:cNvPr id="4" name="Inkt 3">
                <a:extLst>
                  <a:ext uri="{FF2B5EF4-FFF2-40B4-BE49-F238E27FC236}">
                    <a16:creationId xmlns:a16="http://schemas.microsoft.com/office/drawing/2014/main" id="{B47329EE-ED3A-DAD7-DDDE-2EB72273594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61353" y="103862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7170" name="Picture 2" descr="een ouder echtpaar staat hand in hand 2397851 Vectorkunst bij Vecteezy">
            <a:extLst>
              <a:ext uri="{FF2B5EF4-FFF2-40B4-BE49-F238E27FC236}">
                <a16:creationId xmlns:a16="http://schemas.microsoft.com/office/drawing/2014/main" id="{A0EBC0A1-4B51-25CB-C397-0C97C9093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805" y="2333625"/>
            <a:ext cx="452437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t 7">
                <a:extLst>
                  <a:ext uri="{FF2B5EF4-FFF2-40B4-BE49-F238E27FC236}">
                    <a16:creationId xmlns:a16="http://schemas.microsoft.com/office/drawing/2014/main" id="{E64BFB6F-6849-67B2-DEF5-BFC7C610D423}"/>
                  </a:ext>
                </a:extLst>
              </p14:cNvPr>
              <p14:cNvContentPartPr/>
              <p14:nvPr/>
            </p14:nvContentPartPr>
            <p14:xfrm>
              <a:off x="5708073" y="2201068"/>
              <a:ext cx="160920" cy="4556520"/>
            </p14:xfrm>
          </p:contentPart>
        </mc:Choice>
        <mc:Fallback xmlns="">
          <p:pic>
            <p:nvPicPr>
              <p:cNvPr id="8" name="Inkt 7">
                <a:extLst>
                  <a:ext uri="{FF2B5EF4-FFF2-40B4-BE49-F238E27FC236}">
                    <a16:creationId xmlns:a16="http://schemas.microsoft.com/office/drawing/2014/main" id="{E64BFB6F-6849-67B2-DEF5-BFC7C610D42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99073" y="2192428"/>
                <a:ext cx="178560" cy="45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t 8">
                <a:extLst>
                  <a:ext uri="{FF2B5EF4-FFF2-40B4-BE49-F238E27FC236}">
                    <a16:creationId xmlns:a16="http://schemas.microsoft.com/office/drawing/2014/main" id="{751B72E0-3A2F-F58F-725E-B66355128DBC}"/>
                  </a:ext>
                </a:extLst>
              </p14:cNvPr>
              <p14:cNvContentPartPr/>
              <p14:nvPr/>
            </p14:nvContentPartPr>
            <p14:xfrm>
              <a:off x="8939433" y="3248668"/>
              <a:ext cx="360" cy="360"/>
            </p14:xfrm>
          </p:contentPart>
        </mc:Choice>
        <mc:Fallback xmlns="">
          <p:pic>
            <p:nvPicPr>
              <p:cNvPr id="9" name="Inkt 8">
                <a:extLst>
                  <a:ext uri="{FF2B5EF4-FFF2-40B4-BE49-F238E27FC236}">
                    <a16:creationId xmlns:a16="http://schemas.microsoft.com/office/drawing/2014/main" id="{751B72E0-3A2F-F58F-725E-B66355128DB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930793" y="3240028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ep 12">
            <a:extLst>
              <a:ext uri="{FF2B5EF4-FFF2-40B4-BE49-F238E27FC236}">
                <a16:creationId xmlns:a16="http://schemas.microsoft.com/office/drawing/2014/main" id="{84FD7C42-471B-DD5F-6379-76A71A85BE7D}"/>
              </a:ext>
            </a:extLst>
          </p:cNvPr>
          <p:cNvGrpSpPr/>
          <p:nvPr/>
        </p:nvGrpSpPr>
        <p:grpSpPr>
          <a:xfrm>
            <a:off x="4777833" y="2982628"/>
            <a:ext cx="87120" cy="9000"/>
            <a:chOff x="4777833" y="2982628"/>
            <a:chExt cx="87120" cy="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t 9">
                  <a:extLst>
                    <a:ext uri="{FF2B5EF4-FFF2-40B4-BE49-F238E27FC236}">
                      <a16:creationId xmlns:a16="http://schemas.microsoft.com/office/drawing/2014/main" id="{A782E0D9-D67E-4575-05ED-AA4D9944DD36}"/>
                    </a:ext>
                  </a:extLst>
                </p14:cNvPr>
                <p14:cNvContentPartPr/>
                <p14:nvPr/>
              </p14:nvContentPartPr>
              <p14:xfrm>
                <a:off x="4864593" y="2991268"/>
                <a:ext cx="360" cy="360"/>
              </p14:xfrm>
            </p:contentPart>
          </mc:Choice>
          <mc:Fallback xmlns="">
            <p:pic>
              <p:nvPicPr>
                <p:cNvPr id="10" name="Inkt 9">
                  <a:extLst>
                    <a:ext uri="{FF2B5EF4-FFF2-40B4-BE49-F238E27FC236}">
                      <a16:creationId xmlns:a16="http://schemas.microsoft.com/office/drawing/2014/main" id="{A782E0D9-D67E-4575-05ED-AA4D9944DD3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855593" y="298262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Inkt 11">
                  <a:extLst>
                    <a:ext uri="{FF2B5EF4-FFF2-40B4-BE49-F238E27FC236}">
                      <a16:creationId xmlns:a16="http://schemas.microsoft.com/office/drawing/2014/main" id="{FB4A9381-AC0F-EDF7-B32A-CA75D0CCB8D9}"/>
                    </a:ext>
                  </a:extLst>
                </p14:cNvPr>
                <p14:cNvContentPartPr/>
                <p14:nvPr/>
              </p14:nvContentPartPr>
              <p14:xfrm>
                <a:off x="4777833" y="2982628"/>
                <a:ext cx="7560" cy="360"/>
              </p14:xfrm>
            </p:contentPart>
          </mc:Choice>
          <mc:Fallback xmlns="">
            <p:pic>
              <p:nvPicPr>
                <p:cNvPr id="12" name="Inkt 11">
                  <a:extLst>
                    <a:ext uri="{FF2B5EF4-FFF2-40B4-BE49-F238E27FC236}">
                      <a16:creationId xmlns:a16="http://schemas.microsoft.com/office/drawing/2014/main" id="{FB4A9381-AC0F-EDF7-B32A-CA75D0CCB8D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768833" y="2973628"/>
                  <a:ext cx="25200" cy="18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7172" name="Picture 4" descr="Ééndelig kruis | Kerk in Nood">
            <a:extLst>
              <a:ext uri="{FF2B5EF4-FFF2-40B4-BE49-F238E27FC236}">
                <a16:creationId xmlns:a16="http://schemas.microsoft.com/office/drawing/2014/main" id="{6B3E8263-7EA6-AC6D-BF36-6D4429F1BB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3" t="10905" r="20082" b="9527"/>
          <a:stretch/>
        </p:blipFill>
        <p:spPr bwMode="auto">
          <a:xfrm>
            <a:off x="4777833" y="2547892"/>
            <a:ext cx="923278" cy="126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ep 16">
            <a:extLst>
              <a:ext uri="{FF2B5EF4-FFF2-40B4-BE49-F238E27FC236}">
                <a16:creationId xmlns:a16="http://schemas.microsoft.com/office/drawing/2014/main" id="{7F83D56C-2F36-1670-6A4E-711393555E63}"/>
              </a:ext>
            </a:extLst>
          </p:cNvPr>
          <p:cNvGrpSpPr/>
          <p:nvPr/>
        </p:nvGrpSpPr>
        <p:grpSpPr>
          <a:xfrm>
            <a:off x="6501153" y="2792548"/>
            <a:ext cx="2106000" cy="761040"/>
            <a:chOff x="6501153" y="2792548"/>
            <a:chExt cx="2106000" cy="76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Inkt 13">
                  <a:extLst>
                    <a:ext uri="{FF2B5EF4-FFF2-40B4-BE49-F238E27FC236}">
                      <a16:creationId xmlns:a16="http://schemas.microsoft.com/office/drawing/2014/main" id="{99FD3FD9-3E00-5567-D2C0-87ADC7F95C2A}"/>
                    </a:ext>
                  </a:extLst>
                </p14:cNvPr>
                <p14:cNvContentPartPr/>
                <p14:nvPr/>
              </p14:nvContentPartPr>
              <p14:xfrm>
                <a:off x="6862233" y="2792548"/>
                <a:ext cx="1744920" cy="599760"/>
              </p14:xfrm>
            </p:contentPart>
          </mc:Choice>
          <mc:Fallback xmlns="">
            <p:pic>
              <p:nvPicPr>
                <p:cNvPr id="14" name="Inkt 13">
                  <a:extLst>
                    <a:ext uri="{FF2B5EF4-FFF2-40B4-BE49-F238E27FC236}">
                      <a16:creationId xmlns:a16="http://schemas.microsoft.com/office/drawing/2014/main" id="{99FD3FD9-3E00-5567-D2C0-87ADC7F95C2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853233" y="2783548"/>
                  <a:ext cx="1762560" cy="61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5" name="Inkt 14">
                  <a:extLst>
                    <a:ext uri="{FF2B5EF4-FFF2-40B4-BE49-F238E27FC236}">
                      <a16:creationId xmlns:a16="http://schemas.microsoft.com/office/drawing/2014/main" id="{977EDF5C-5267-B17F-61AD-B89CC41AA30A}"/>
                    </a:ext>
                  </a:extLst>
                </p14:cNvPr>
                <p14:cNvContentPartPr/>
                <p14:nvPr/>
              </p14:nvContentPartPr>
              <p14:xfrm>
                <a:off x="6501153" y="3285028"/>
                <a:ext cx="379080" cy="106560"/>
              </p14:xfrm>
            </p:contentPart>
          </mc:Choice>
          <mc:Fallback xmlns="">
            <p:pic>
              <p:nvPicPr>
                <p:cNvPr id="15" name="Inkt 14">
                  <a:extLst>
                    <a:ext uri="{FF2B5EF4-FFF2-40B4-BE49-F238E27FC236}">
                      <a16:creationId xmlns:a16="http://schemas.microsoft.com/office/drawing/2014/main" id="{977EDF5C-5267-B17F-61AD-B89CC41AA30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492153" y="3276028"/>
                  <a:ext cx="3967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6" name="Inkt 15">
                  <a:extLst>
                    <a:ext uri="{FF2B5EF4-FFF2-40B4-BE49-F238E27FC236}">
                      <a16:creationId xmlns:a16="http://schemas.microsoft.com/office/drawing/2014/main" id="{0AB4ECFF-90B1-55E3-2BFB-4A649C3114E3}"/>
                    </a:ext>
                  </a:extLst>
                </p14:cNvPr>
                <p14:cNvContentPartPr/>
                <p14:nvPr/>
              </p14:nvContentPartPr>
              <p14:xfrm>
                <a:off x="6506913" y="3390868"/>
                <a:ext cx="201600" cy="162720"/>
              </p14:xfrm>
            </p:contentPart>
          </mc:Choice>
          <mc:Fallback xmlns="">
            <p:pic>
              <p:nvPicPr>
                <p:cNvPr id="16" name="Inkt 15">
                  <a:extLst>
                    <a:ext uri="{FF2B5EF4-FFF2-40B4-BE49-F238E27FC236}">
                      <a16:creationId xmlns:a16="http://schemas.microsoft.com/office/drawing/2014/main" id="{0AB4ECFF-90B1-55E3-2BFB-4A649C3114E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498273" y="3382228"/>
                  <a:ext cx="219240" cy="1803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" name="Afbeelding 2">
            <a:extLst>
              <a:ext uri="{FF2B5EF4-FFF2-40B4-BE49-F238E27FC236}">
                <a16:creationId xmlns:a16="http://schemas.microsoft.com/office/drawing/2014/main" id="{7084C502-2D35-55D8-F87F-8FB3DBB1E54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491713" y="6278880"/>
            <a:ext cx="2621603" cy="51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437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DF9315-12AD-F57C-A9A4-011D7E089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424" y="871907"/>
            <a:ext cx="6937375" cy="81878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de </a:t>
            </a:r>
            <a:r>
              <a:rPr lang="en-US" b="1" dirty="0" err="1">
                <a:solidFill>
                  <a:schemeClr val="tx1"/>
                </a:solidFill>
              </a:rPr>
              <a:t>weduwnaar</a:t>
            </a:r>
            <a:endParaRPr lang="nl-NL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t 3">
                <a:extLst>
                  <a:ext uri="{FF2B5EF4-FFF2-40B4-BE49-F238E27FC236}">
                    <a16:creationId xmlns:a16="http://schemas.microsoft.com/office/drawing/2014/main" id="{B47329EE-ED3A-DAD7-DDDE-2EB722735943}"/>
                  </a:ext>
                </a:extLst>
              </p14:cNvPr>
              <p14:cNvContentPartPr/>
              <p14:nvPr/>
            </p14:nvContentPartPr>
            <p14:xfrm>
              <a:off x="5769993" y="1047268"/>
              <a:ext cx="360" cy="360"/>
            </p14:xfrm>
          </p:contentPart>
        </mc:Choice>
        <mc:Fallback xmlns="">
          <p:pic>
            <p:nvPicPr>
              <p:cNvPr id="4" name="Inkt 3">
                <a:extLst>
                  <a:ext uri="{FF2B5EF4-FFF2-40B4-BE49-F238E27FC236}">
                    <a16:creationId xmlns:a16="http://schemas.microsoft.com/office/drawing/2014/main" id="{B47329EE-ED3A-DAD7-DDDE-2EB72273594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60993" y="103826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7170" name="Picture 2" descr="een ouder echtpaar staat hand in hand 2397851 Vectorkunst bij Vecteezy">
            <a:extLst>
              <a:ext uri="{FF2B5EF4-FFF2-40B4-BE49-F238E27FC236}">
                <a16:creationId xmlns:a16="http://schemas.microsoft.com/office/drawing/2014/main" id="{A0EBC0A1-4B51-25CB-C397-0C97C9093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805" y="2333625"/>
            <a:ext cx="452437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t 8">
                <a:extLst>
                  <a:ext uri="{FF2B5EF4-FFF2-40B4-BE49-F238E27FC236}">
                    <a16:creationId xmlns:a16="http://schemas.microsoft.com/office/drawing/2014/main" id="{751B72E0-3A2F-F58F-725E-B66355128DBC}"/>
                  </a:ext>
                </a:extLst>
              </p14:cNvPr>
              <p14:cNvContentPartPr/>
              <p14:nvPr/>
            </p14:nvContentPartPr>
            <p14:xfrm>
              <a:off x="8939433" y="3248668"/>
              <a:ext cx="360" cy="360"/>
            </p14:xfrm>
          </p:contentPart>
        </mc:Choice>
        <mc:Fallback xmlns="">
          <p:pic>
            <p:nvPicPr>
              <p:cNvPr id="9" name="Inkt 8">
                <a:extLst>
                  <a:ext uri="{FF2B5EF4-FFF2-40B4-BE49-F238E27FC236}">
                    <a16:creationId xmlns:a16="http://schemas.microsoft.com/office/drawing/2014/main" id="{751B72E0-3A2F-F58F-725E-B66355128DB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30433" y="323966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7172" name="Picture 4" descr="Ééndelig kruis | Kerk in Nood">
            <a:extLst>
              <a:ext uri="{FF2B5EF4-FFF2-40B4-BE49-F238E27FC236}">
                <a16:creationId xmlns:a16="http://schemas.microsoft.com/office/drawing/2014/main" id="{6B3E8263-7EA6-AC6D-BF36-6D4429F1BB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3" t="10905" r="20082" b="9527"/>
          <a:stretch/>
        </p:blipFill>
        <p:spPr bwMode="auto">
          <a:xfrm>
            <a:off x="5814514" y="2618353"/>
            <a:ext cx="923278" cy="126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ep 5">
            <a:extLst>
              <a:ext uri="{FF2B5EF4-FFF2-40B4-BE49-F238E27FC236}">
                <a16:creationId xmlns:a16="http://schemas.microsoft.com/office/drawing/2014/main" id="{36516F08-FFAC-6BA4-A91C-9B314041B978}"/>
              </a:ext>
            </a:extLst>
          </p:cNvPr>
          <p:cNvGrpSpPr/>
          <p:nvPr/>
        </p:nvGrpSpPr>
        <p:grpSpPr>
          <a:xfrm>
            <a:off x="4012113" y="2503108"/>
            <a:ext cx="882360" cy="797760"/>
            <a:chOff x="4012113" y="2503108"/>
            <a:chExt cx="882360" cy="79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" name="Inkt 2">
                  <a:extLst>
                    <a:ext uri="{FF2B5EF4-FFF2-40B4-BE49-F238E27FC236}">
                      <a16:creationId xmlns:a16="http://schemas.microsoft.com/office/drawing/2014/main" id="{5A3C37E2-CE7D-6D15-37AB-36DB27A6D5C8}"/>
                    </a:ext>
                  </a:extLst>
                </p14:cNvPr>
                <p14:cNvContentPartPr/>
                <p14:nvPr/>
              </p14:nvContentPartPr>
              <p14:xfrm>
                <a:off x="4012113" y="2503108"/>
                <a:ext cx="882360" cy="745920"/>
              </p14:xfrm>
            </p:contentPart>
          </mc:Choice>
          <mc:Fallback xmlns="">
            <p:pic>
              <p:nvPicPr>
                <p:cNvPr id="3" name="Inkt 2">
                  <a:extLst>
                    <a:ext uri="{FF2B5EF4-FFF2-40B4-BE49-F238E27FC236}">
                      <a16:creationId xmlns:a16="http://schemas.microsoft.com/office/drawing/2014/main" id="{5A3C37E2-CE7D-6D15-37AB-36DB27A6D5C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003473" y="2494468"/>
                  <a:ext cx="900000" cy="76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" name="Inkt 4">
                  <a:extLst>
                    <a:ext uri="{FF2B5EF4-FFF2-40B4-BE49-F238E27FC236}">
                      <a16:creationId xmlns:a16="http://schemas.microsoft.com/office/drawing/2014/main" id="{45600E86-BD19-E99B-30E4-11D43DA22910}"/>
                    </a:ext>
                  </a:extLst>
                </p14:cNvPr>
                <p14:cNvContentPartPr/>
                <p14:nvPr/>
              </p14:nvContentPartPr>
              <p14:xfrm>
                <a:off x="4677753" y="3248668"/>
                <a:ext cx="213840" cy="52200"/>
              </p14:xfrm>
            </p:contentPart>
          </mc:Choice>
          <mc:Fallback xmlns="">
            <p:pic>
              <p:nvPicPr>
                <p:cNvPr id="5" name="Inkt 4">
                  <a:extLst>
                    <a:ext uri="{FF2B5EF4-FFF2-40B4-BE49-F238E27FC236}">
                      <a16:creationId xmlns:a16="http://schemas.microsoft.com/office/drawing/2014/main" id="{45600E86-BD19-E99B-30E4-11D43DA2291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669113" y="3240028"/>
                  <a:ext cx="231480" cy="69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t 6">
                <a:extLst>
                  <a:ext uri="{FF2B5EF4-FFF2-40B4-BE49-F238E27FC236}">
                    <a16:creationId xmlns:a16="http://schemas.microsoft.com/office/drawing/2014/main" id="{91F5198F-6E71-00D3-543B-AC6C7F691BBB}"/>
                  </a:ext>
                </a:extLst>
              </p14:cNvPr>
              <p14:cNvContentPartPr/>
              <p14:nvPr/>
            </p14:nvContentPartPr>
            <p14:xfrm>
              <a:off x="6276153" y="2946988"/>
              <a:ext cx="360" cy="360"/>
            </p14:xfrm>
          </p:contentPart>
        </mc:Choice>
        <mc:Fallback xmlns="">
          <p:pic>
            <p:nvPicPr>
              <p:cNvPr id="7" name="Inkt 6">
                <a:extLst>
                  <a:ext uri="{FF2B5EF4-FFF2-40B4-BE49-F238E27FC236}">
                    <a16:creationId xmlns:a16="http://schemas.microsoft.com/office/drawing/2014/main" id="{91F5198F-6E71-00D3-543B-AC6C7F691BB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67513" y="29379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Afbeelding 7">
            <a:extLst>
              <a:ext uri="{FF2B5EF4-FFF2-40B4-BE49-F238E27FC236}">
                <a16:creationId xmlns:a16="http://schemas.microsoft.com/office/drawing/2014/main" id="{DAB444F8-5C7E-6870-5F12-FEA2BFD2281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91713" y="6278880"/>
            <a:ext cx="2621603" cy="51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908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B025B6-F811-37E5-CB34-391D34406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+mn-lt"/>
              </a:rPr>
              <a:t>de </a:t>
            </a:r>
            <a:r>
              <a:rPr lang="en-US" b="1" dirty="0" err="1">
                <a:solidFill>
                  <a:schemeClr val="tx1"/>
                </a:solidFill>
                <a:latin typeface="+mn-lt"/>
              </a:rPr>
              <a:t>schoonmoeder</a:t>
            </a:r>
            <a:endParaRPr lang="nl-NL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122" name="Picture 2" descr="Familie in het Frans (stamboom, mama, tante) | coLanguage">
            <a:extLst>
              <a:ext uri="{FF2B5EF4-FFF2-40B4-BE49-F238E27FC236}">
                <a16:creationId xmlns:a16="http://schemas.microsoft.com/office/drawing/2014/main" id="{F0118C8E-BF0F-379D-FEA6-A8BA776BF8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2630"/>
            <a:ext cx="5328482" cy="532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8F189DCC-1FEE-5E9F-EDAC-BD129FA9DFE3}"/>
              </a:ext>
            </a:extLst>
          </p:cNvPr>
          <p:cNvSpPr txBox="1"/>
          <p:nvPr/>
        </p:nvSpPr>
        <p:spPr>
          <a:xfrm>
            <a:off x="5252620" y="2622843"/>
            <a:ext cx="61011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Marie is de </a:t>
            </a:r>
            <a:r>
              <a:rPr lang="en-US" sz="3200" b="1" dirty="0" err="1"/>
              <a:t>schoonmoeder</a:t>
            </a:r>
            <a:r>
              <a:rPr lang="en-US" sz="3200" b="1" dirty="0"/>
              <a:t> van Sandra </a:t>
            </a:r>
            <a:r>
              <a:rPr lang="en-US" sz="3200" b="1" dirty="0" err="1"/>
              <a:t>en</a:t>
            </a:r>
            <a:r>
              <a:rPr lang="en-US" sz="3200" b="1" dirty="0"/>
              <a:t> Cedric</a:t>
            </a:r>
            <a:endParaRPr lang="nl-NL" sz="3200" b="1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EF0B259-1211-F3A7-33E2-B5BFE0E91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713" y="6278880"/>
            <a:ext cx="2621603" cy="51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140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B025B6-F811-37E5-CB34-391D34406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+mn-lt"/>
              </a:rPr>
              <a:t>de </a:t>
            </a:r>
            <a:r>
              <a:rPr lang="en-US" b="1" dirty="0" err="1">
                <a:solidFill>
                  <a:schemeClr val="tx1"/>
                </a:solidFill>
                <a:latin typeface="+mn-lt"/>
              </a:rPr>
              <a:t>schoonvader</a:t>
            </a:r>
            <a:endParaRPr lang="nl-NL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122" name="Picture 2" descr="Familie in het Frans (stamboom, mama, tante) | coLanguage">
            <a:extLst>
              <a:ext uri="{FF2B5EF4-FFF2-40B4-BE49-F238E27FC236}">
                <a16:creationId xmlns:a16="http://schemas.microsoft.com/office/drawing/2014/main" id="{F0118C8E-BF0F-379D-FEA6-A8BA776BF8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2630"/>
            <a:ext cx="5328482" cy="532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8F189DCC-1FEE-5E9F-EDAC-BD129FA9DFE3}"/>
              </a:ext>
            </a:extLst>
          </p:cNvPr>
          <p:cNvSpPr txBox="1"/>
          <p:nvPr/>
        </p:nvSpPr>
        <p:spPr>
          <a:xfrm>
            <a:off x="5252620" y="2622843"/>
            <a:ext cx="61011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Jean is de </a:t>
            </a:r>
            <a:r>
              <a:rPr lang="en-US" sz="3200" b="1" dirty="0" err="1"/>
              <a:t>schoonvader</a:t>
            </a:r>
            <a:r>
              <a:rPr lang="en-US" sz="3200" b="1" dirty="0"/>
              <a:t> van Sandra </a:t>
            </a:r>
            <a:r>
              <a:rPr lang="en-US" sz="3200" b="1" dirty="0" err="1"/>
              <a:t>en</a:t>
            </a:r>
            <a:r>
              <a:rPr lang="en-US" sz="3200" b="1" dirty="0"/>
              <a:t> Cedric</a:t>
            </a:r>
            <a:endParaRPr lang="nl-NL" sz="3200" b="1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1BA59E9-68B4-08F5-EAF4-D778EEB36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713" y="6278880"/>
            <a:ext cx="2621603" cy="51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822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3F5B9A-1E8B-3DF8-6312-BE467B72F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het kind                  de kinderen         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1026" name="Picture 2" descr="Bewegingsonderwijs 2.0: | Het Bewegend Kind">
            <a:extLst>
              <a:ext uri="{FF2B5EF4-FFF2-40B4-BE49-F238E27FC236}">
                <a16:creationId xmlns:a16="http://schemas.microsoft.com/office/drawing/2014/main" id="{89DB363C-A6A7-83F8-A4F2-28BDADBCFB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66" y="2226462"/>
            <a:ext cx="2842011" cy="349957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e gezond zijn kinderen van 0 tot 4 jaar? - De Heemsteder">
            <a:extLst>
              <a:ext uri="{FF2B5EF4-FFF2-40B4-BE49-F238E27FC236}">
                <a16:creationId xmlns:a16="http://schemas.microsoft.com/office/drawing/2014/main" id="{E5C9A2DC-6B2D-66AE-61E3-1BE7CB523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75" y="2619375"/>
            <a:ext cx="6096000" cy="3429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BC56423-B949-6630-751B-FDE3B66400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1713" y="6278880"/>
            <a:ext cx="2621603" cy="51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890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139BD2-E858-76D3-9E7E-3B9D18B33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+mn-lt"/>
              </a:rPr>
              <a:t>de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n-lt"/>
              </a:rPr>
              <a:t>jongen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           het </a:t>
            </a:r>
            <a:r>
              <a:rPr lang="en-US" b="1" dirty="0" err="1">
                <a:solidFill>
                  <a:schemeClr val="tx1"/>
                </a:solidFill>
                <a:latin typeface="+mn-lt"/>
              </a:rPr>
              <a:t>meisje</a:t>
            </a:r>
            <a:endParaRPr lang="nl-NL" b="1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t 4">
                <a:extLst>
                  <a:ext uri="{FF2B5EF4-FFF2-40B4-BE49-F238E27FC236}">
                    <a16:creationId xmlns:a16="http://schemas.microsoft.com/office/drawing/2014/main" id="{B6031800-5A60-E95F-CF50-6F2B27DA5F79}"/>
                  </a:ext>
                </a:extLst>
              </p14:cNvPr>
              <p14:cNvContentPartPr/>
              <p14:nvPr/>
            </p14:nvContentPartPr>
            <p14:xfrm>
              <a:off x="3170700" y="2114130"/>
              <a:ext cx="620280" cy="114120"/>
            </p14:xfrm>
          </p:contentPart>
        </mc:Choice>
        <mc:Fallback xmlns="">
          <p:pic>
            <p:nvPicPr>
              <p:cNvPr id="5" name="Inkt 4">
                <a:extLst>
                  <a:ext uri="{FF2B5EF4-FFF2-40B4-BE49-F238E27FC236}">
                    <a16:creationId xmlns:a16="http://schemas.microsoft.com/office/drawing/2014/main" id="{B6031800-5A60-E95F-CF50-6F2B27DA5F7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61700" y="2105130"/>
                <a:ext cx="637920" cy="131760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 descr="Poster Een jongen en een voetbal - PIXERS.NL">
            <a:extLst>
              <a:ext uri="{FF2B5EF4-FFF2-40B4-BE49-F238E27FC236}">
                <a16:creationId xmlns:a16="http://schemas.microsoft.com/office/drawing/2014/main" id="{318A0C41-B1A5-4D30-2C14-08032780BC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868" y="1985902"/>
            <a:ext cx="2899435" cy="42354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ratis vectors en illustraties met Meisje Downloaden | Freepik">
            <a:extLst>
              <a:ext uri="{FF2B5EF4-FFF2-40B4-BE49-F238E27FC236}">
                <a16:creationId xmlns:a16="http://schemas.microsoft.com/office/drawing/2014/main" id="{4487F777-BCF9-9288-D9A1-BFA3AF662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601" y="1941756"/>
            <a:ext cx="2242429" cy="452825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64DB2114-0015-FE3D-DA66-EB2A35E069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1713" y="6278880"/>
            <a:ext cx="2621603" cy="51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470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02EA65-FA89-1912-A14D-07E2D1668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  <a:latin typeface="+mn-lt"/>
              </a:rPr>
              <a:t>de man  					de vrouw</a:t>
            </a:r>
            <a:endParaRPr lang="nl-NL" b="1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t 3">
                <a:extLst>
                  <a:ext uri="{FF2B5EF4-FFF2-40B4-BE49-F238E27FC236}">
                    <a16:creationId xmlns:a16="http://schemas.microsoft.com/office/drawing/2014/main" id="{FF3C4A14-7D0F-58E6-0651-99513F655D65}"/>
                  </a:ext>
                </a:extLst>
              </p14:cNvPr>
              <p14:cNvContentPartPr/>
              <p14:nvPr/>
            </p14:nvContentPartPr>
            <p14:xfrm>
              <a:off x="7094340" y="771330"/>
              <a:ext cx="1800" cy="360"/>
            </p14:xfrm>
          </p:contentPart>
        </mc:Choice>
        <mc:Fallback xmlns="">
          <p:pic>
            <p:nvPicPr>
              <p:cNvPr id="4" name="Inkt 3">
                <a:extLst>
                  <a:ext uri="{FF2B5EF4-FFF2-40B4-BE49-F238E27FC236}">
                    <a16:creationId xmlns:a16="http://schemas.microsoft.com/office/drawing/2014/main" id="{FF3C4A14-7D0F-58E6-0651-99513F655D6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85340" y="762330"/>
                <a:ext cx="194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t 4">
                <a:extLst>
                  <a:ext uri="{FF2B5EF4-FFF2-40B4-BE49-F238E27FC236}">
                    <a16:creationId xmlns:a16="http://schemas.microsoft.com/office/drawing/2014/main" id="{9BD14B38-18FE-363D-24A5-FDE39CCDEF4F}"/>
                  </a:ext>
                </a:extLst>
              </p14:cNvPr>
              <p14:cNvContentPartPr/>
              <p14:nvPr/>
            </p14:nvContentPartPr>
            <p14:xfrm>
              <a:off x="6057900" y="1313850"/>
              <a:ext cx="360" cy="360"/>
            </p14:xfrm>
          </p:contentPart>
        </mc:Choice>
        <mc:Fallback xmlns="">
          <p:pic>
            <p:nvPicPr>
              <p:cNvPr id="5" name="Inkt 4">
                <a:extLst>
                  <a:ext uri="{FF2B5EF4-FFF2-40B4-BE49-F238E27FC236}">
                    <a16:creationId xmlns:a16="http://schemas.microsoft.com/office/drawing/2014/main" id="{9BD14B38-18FE-363D-24A5-FDE39CCDEF4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48900" y="130521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t 5">
                <a:extLst>
                  <a:ext uri="{FF2B5EF4-FFF2-40B4-BE49-F238E27FC236}">
                    <a16:creationId xmlns:a16="http://schemas.microsoft.com/office/drawing/2014/main" id="{34520EAD-5972-9A63-FAC7-2816CC804882}"/>
                  </a:ext>
                </a:extLst>
              </p14:cNvPr>
              <p14:cNvContentPartPr/>
              <p14:nvPr/>
            </p14:nvContentPartPr>
            <p14:xfrm>
              <a:off x="2952180" y="609330"/>
              <a:ext cx="360" cy="1800"/>
            </p14:xfrm>
          </p:contentPart>
        </mc:Choice>
        <mc:Fallback xmlns="">
          <p:pic>
            <p:nvPicPr>
              <p:cNvPr id="6" name="Inkt 5">
                <a:extLst>
                  <a:ext uri="{FF2B5EF4-FFF2-40B4-BE49-F238E27FC236}">
                    <a16:creationId xmlns:a16="http://schemas.microsoft.com/office/drawing/2014/main" id="{34520EAD-5972-9A63-FAC7-2816CC80488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43540" y="600330"/>
                <a:ext cx="1800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t 6">
                <a:extLst>
                  <a:ext uri="{FF2B5EF4-FFF2-40B4-BE49-F238E27FC236}">
                    <a16:creationId xmlns:a16="http://schemas.microsoft.com/office/drawing/2014/main" id="{836A5C34-C0A6-05DB-6F2E-46C767048345}"/>
                  </a:ext>
                </a:extLst>
              </p14:cNvPr>
              <p14:cNvContentPartPr/>
              <p14:nvPr/>
            </p14:nvContentPartPr>
            <p14:xfrm>
              <a:off x="1695060" y="1028010"/>
              <a:ext cx="360" cy="10080"/>
            </p14:xfrm>
          </p:contentPart>
        </mc:Choice>
        <mc:Fallback xmlns="">
          <p:pic>
            <p:nvPicPr>
              <p:cNvPr id="7" name="Inkt 6">
                <a:extLst>
                  <a:ext uri="{FF2B5EF4-FFF2-40B4-BE49-F238E27FC236}">
                    <a16:creationId xmlns:a16="http://schemas.microsoft.com/office/drawing/2014/main" id="{836A5C34-C0A6-05DB-6F2E-46C76704834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86060" y="1019370"/>
                <a:ext cx="1800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t 8">
                <a:extLst>
                  <a:ext uri="{FF2B5EF4-FFF2-40B4-BE49-F238E27FC236}">
                    <a16:creationId xmlns:a16="http://schemas.microsoft.com/office/drawing/2014/main" id="{08BE7653-3E7A-5D46-5947-DD954A60AE82}"/>
                  </a:ext>
                </a:extLst>
              </p14:cNvPr>
              <p14:cNvContentPartPr/>
              <p14:nvPr/>
            </p14:nvContentPartPr>
            <p14:xfrm>
              <a:off x="8848260" y="2236530"/>
              <a:ext cx="390240" cy="21240"/>
            </p14:xfrm>
          </p:contentPart>
        </mc:Choice>
        <mc:Fallback xmlns="">
          <p:pic>
            <p:nvPicPr>
              <p:cNvPr id="9" name="Inkt 8">
                <a:extLst>
                  <a:ext uri="{FF2B5EF4-FFF2-40B4-BE49-F238E27FC236}">
                    <a16:creationId xmlns:a16="http://schemas.microsoft.com/office/drawing/2014/main" id="{08BE7653-3E7A-5D46-5947-DD954A60AE8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39260" y="2227530"/>
                <a:ext cx="407880" cy="38880"/>
              </a:xfrm>
              <a:prstGeom prst="rect">
                <a:avLst/>
              </a:prstGeom>
            </p:spPr>
          </p:pic>
        </mc:Fallback>
      </mc:AlternateContent>
      <p:pic>
        <p:nvPicPr>
          <p:cNvPr id="3074" name="Picture 2" descr="Als dier kun je beter van Syrië naar Nederland worden gebracht dan naar  China | Foto | gelderlander.nl">
            <a:extLst>
              <a:ext uri="{FF2B5EF4-FFF2-40B4-BE49-F238E27FC236}">
                <a16:creationId xmlns:a16="http://schemas.microsoft.com/office/drawing/2014/main" id="{BDC4A078-F599-E1C7-267F-EB104CF6BC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51" y="2353573"/>
            <a:ext cx="4440858" cy="31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Uitspraak: Rotterdamse agente mag hoofddoek dragen | Hoofddoek bij politie  | AD.nl">
            <a:extLst>
              <a:ext uri="{FF2B5EF4-FFF2-40B4-BE49-F238E27FC236}">
                <a16:creationId xmlns:a16="http://schemas.microsoft.com/office/drawing/2014/main" id="{FDAD80E1-6270-A082-A912-773921AF3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85554"/>
            <a:ext cx="4870604" cy="344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A687254-B310-0CB8-987C-C4A70D78880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91713" y="6278880"/>
            <a:ext cx="2621603" cy="51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269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6141F4-1FE1-A906-2AA6-553C9B4E5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de </a:t>
            </a:r>
            <a:r>
              <a:rPr lang="en-US" dirty="0" err="1">
                <a:solidFill>
                  <a:schemeClr val="tx1"/>
                </a:solidFill>
              </a:rPr>
              <a:t>mens</a:t>
            </a:r>
            <a:r>
              <a:rPr lang="en-US" dirty="0">
                <a:solidFill>
                  <a:schemeClr val="tx1"/>
                </a:solidFill>
              </a:rPr>
              <a:t>				het </a:t>
            </a:r>
            <a:r>
              <a:rPr lang="en-US" dirty="0" err="1">
                <a:solidFill>
                  <a:schemeClr val="tx1"/>
                </a:solidFill>
              </a:rPr>
              <a:t>dier</a:t>
            </a:r>
            <a:endParaRPr lang="nl-NL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t 4">
                <a:extLst>
                  <a:ext uri="{FF2B5EF4-FFF2-40B4-BE49-F238E27FC236}">
                    <a16:creationId xmlns:a16="http://schemas.microsoft.com/office/drawing/2014/main" id="{BE5805AC-EA1E-BD2F-0941-0C177CB6E92B}"/>
                  </a:ext>
                </a:extLst>
              </p14:cNvPr>
              <p14:cNvContentPartPr/>
              <p14:nvPr/>
            </p14:nvContentPartPr>
            <p14:xfrm>
              <a:off x="4794753" y="3026548"/>
              <a:ext cx="283320" cy="19800"/>
            </p14:xfrm>
          </p:contentPart>
        </mc:Choice>
        <mc:Fallback xmlns="">
          <p:pic>
            <p:nvPicPr>
              <p:cNvPr id="5" name="Inkt 4">
                <a:extLst>
                  <a:ext uri="{FF2B5EF4-FFF2-40B4-BE49-F238E27FC236}">
                    <a16:creationId xmlns:a16="http://schemas.microsoft.com/office/drawing/2014/main" id="{BE5805AC-EA1E-BD2F-0941-0C177CB6E92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85753" y="3017548"/>
                <a:ext cx="300960" cy="3744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27C22C-CE66-28B0-7AD0-079005574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098" name="Picture 2" descr="Charlotte Olsthoorn - Gezondheidspraktijk voor dier &amp; mens. | Natuurlijk  voor de hond">
            <a:extLst>
              <a:ext uri="{FF2B5EF4-FFF2-40B4-BE49-F238E27FC236}">
                <a16:creationId xmlns:a16="http://schemas.microsoft.com/office/drawing/2014/main" id="{1BF8E203-4870-8E21-24D7-26A81E470B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0" b="27510"/>
          <a:stretch/>
        </p:blipFill>
        <p:spPr bwMode="auto">
          <a:xfrm>
            <a:off x="1908699" y="2550811"/>
            <a:ext cx="7376293" cy="266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ep 9">
            <a:extLst>
              <a:ext uri="{FF2B5EF4-FFF2-40B4-BE49-F238E27FC236}">
                <a16:creationId xmlns:a16="http://schemas.microsoft.com/office/drawing/2014/main" id="{1A2F7EEE-079A-8DD2-41B7-05CA2AEA7C7D}"/>
              </a:ext>
            </a:extLst>
          </p:cNvPr>
          <p:cNvGrpSpPr/>
          <p:nvPr/>
        </p:nvGrpSpPr>
        <p:grpSpPr>
          <a:xfrm>
            <a:off x="3373113" y="1606348"/>
            <a:ext cx="2290680" cy="1702080"/>
            <a:chOff x="3373113" y="1606348"/>
            <a:chExt cx="2290680" cy="170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t 6">
                  <a:extLst>
                    <a:ext uri="{FF2B5EF4-FFF2-40B4-BE49-F238E27FC236}">
                      <a16:creationId xmlns:a16="http://schemas.microsoft.com/office/drawing/2014/main" id="{BF34039D-8840-78D3-3BB6-B14349FC672E}"/>
                    </a:ext>
                  </a:extLst>
                </p14:cNvPr>
                <p14:cNvContentPartPr/>
                <p14:nvPr/>
              </p14:nvContentPartPr>
              <p14:xfrm>
                <a:off x="3373113" y="1606348"/>
                <a:ext cx="2284920" cy="1643760"/>
              </p14:xfrm>
            </p:contentPart>
          </mc:Choice>
          <mc:Fallback xmlns="">
            <p:pic>
              <p:nvPicPr>
                <p:cNvPr id="7" name="Inkt 6">
                  <a:extLst>
                    <a:ext uri="{FF2B5EF4-FFF2-40B4-BE49-F238E27FC236}">
                      <a16:creationId xmlns:a16="http://schemas.microsoft.com/office/drawing/2014/main" id="{BF34039D-8840-78D3-3BB6-B14349FC672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364113" y="1597708"/>
                  <a:ext cx="2302560" cy="166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t 7">
                  <a:extLst>
                    <a:ext uri="{FF2B5EF4-FFF2-40B4-BE49-F238E27FC236}">
                      <a16:creationId xmlns:a16="http://schemas.microsoft.com/office/drawing/2014/main" id="{08E934ED-E0D1-C624-A0C1-9DFAE87B4FFD}"/>
                    </a:ext>
                  </a:extLst>
                </p14:cNvPr>
                <p14:cNvContentPartPr/>
                <p14:nvPr/>
              </p14:nvContentPartPr>
              <p14:xfrm>
                <a:off x="5297673" y="3257668"/>
                <a:ext cx="366120" cy="50760"/>
              </p14:xfrm>
            </p:contentPart>
          </mc:Choice>
          <mc:Fallback xmlns="">
            <p:pic>
              <p:nvPicPr>
                <p:cNvPr id="8" name="Inkt 7">
                  <a:extLst>
                    <a:ext uri="{FF2B5EF4-FFF2-40B4-BE49-F238E27FC236}">
                      <a16:creationId xmlns:a16="http://schemas.microsoft.com/office/drawing/2014/main" id="{08E934ED-E0D1-C624-A0C1-9DFAE87B4FF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288673" y="3248668"/>
                  <a:ext cx="383760" cy="68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t 8">
                <a:extLst>
                  <a:ext uri="{FF2B5EF4-FFF2-40B4-BE49-F238E27FC236}">
                    <a16:creationId xmlns:a16="http://schemas.microsoft.com/office/drawing/2014/main" id="{EA2AB092-B08D-B776-FCFD-D46F4D090B36}"/>
                  </a:ext>
                </a:extLst>
              </p14:cNvPr>
              <p14:cNvContentPartPr/>
              <p14:nvPr/>
            </p14:nvContentPartPr>
            <p14:xfrm>
              <a:off x="7514553" y="1535428"/>
              <a:ext cx="129240" cy="1259280"/>
            </p14:xfrm>
          </p:contentPart>
        </mc:Choice>
        <mc:Fallback xmlns="">
          <p:pic>
            <p:nvPicPr>
              <p:cNvPr id="9" name="Inkt 8">
                <a:extLst>
                  <a:ext uri="{FF2B5EF4-FFF2-40B4-BE49-F238E27FC236}">
                    <a16:creationId xmlns:a16="http://schemas.microsoft.com/office/drawing/2014/main" id="{EA2AB092-B08D-B776-FCFD-D46F4D090B3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05913" y="1526788"/>
                <a:ext cx="146880" cy="12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t 10">
                <a:extLst>
                  <a:ext uri="{FF2B5EF4-FFF2-40B4-BE49-F238E27FC236}">
                    <a16:creationId xmlns:a16="http://schemas.microsoft.com/office/drawing/2014/main" id="{83B09F71-3476-A3A5-6630-1B842EC3C82B}"/>
                  </a:ext>
                </a:extLst>
              </p14:cNvPr>
              <p14:cNvContentPartPr/>
              <p14:nvPr/>
            </p14:nvContentPartPr>
            <p14:xfrm>
              <a:off x="7599153" y="2596708"/>
              <a:ext cx="190440" cy="182160"/>
            </p14:xfrm>
          </p:contentPart>
        </mc:Choice>
        <mc:Fallback xmlns="">
          <p:pic>
            <p:nvPicPr>
              <p:cNvPr id="11" name="Inkt 10">
                <a:extLst>
                  <a:ext uri="{FF2B5EF4-FFF2-40B4-BE49-F238E27FC236}">
                    <a16:creationId xmlns:a16="http://schemas.microsoft.com/office/drawing/2014/main" id="{83B09F71-3476-A3A5-6630-1B842EC3C82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590153" y="2587708"/>
                <a:ext cx="208080" cy="1998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Afbeelding 3">
            <a:extLst>
              <a:ext uri="{FF2B5EF4-FFF2-40B4-BE49-F238E27FC236}">
                <a16:creationId xmlns:a16="http://schemas.microsoft.com/office/drawing/2014/main" id="{C4A4F212-AF54-FC73-5252-E85003CBBAE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91713" y="6278880"/>
            <a:ext cx="2621603" cy="51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669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B025B6-F811-37E5-CB34-391D34406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de </a:t>
            </a:r>
            <a:r>
              <a:rPr lang="en-US" dirty="0" err="1">
                <a:solidFill>
                  <a:schemeClr val="tx1"/>
                </a:solidFill>
              </a:rPr>
              <a:t>neef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en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nicht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5122" name="Picture 2" descr="Familie in het Frans (stamboom, mama, tante) | coLanguage">
            <a:extLst>
              <a:ext uri="{FF2B5EF4-FFF2-40B4-BE49-F238E27FC236}">
                <a16:creationId xmlns:a16="http://schemas.microsoft.com/office/drawing/2014/main" id="{F0118C8E-BF0F-379D-FEA6-A8BA776BF8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2630"/>
            <a:ext cx="5328482" cy="532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8F189DCC-1FEE-5E9F-EDAC-BD129FA9DFE3}"/>
              </a:ext>
            </a:extLst>
          </p:cNvPr>
          <p:cNvSpPr txBox="1"/>
          <p:nvPr/>
        </p:nvSpPr>
        <p:spPr>
          <a:xfrm>
            <a:off x="5252620" y="2622843"/>
            <a:ext cx="61011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Pauline is de </a:t>
            </a:r>
            <a:r>
              <a:rPr lang="en-US" sz="3200" b="1" dirty="0" err="1"/>
              <a:t>nicht</a:t>
            </a:r>
            <a:r>
              <a:rPr lang="en-US" sz="3200" b="1" dirty="0"/>
              <a:t> van Mica</a:t>
            </a:r>
          </a:p>
          <a:p>
            <a:endParaRPr lang="en-US" sz="3200" b="1" dirty="0"/>
          </a:p>
          <a:p>
            <a:r>
              <a:rPr lang="en-US" sz="3200" b="1" dirty="0"/>
              <a:t>Mica is de </a:t>
            </a:r>
            <a:r>
              <a:rPr lang="en-US" sz="3200" b="1" dirty="0" err="1"/>
              <a:t>neef</a:t>
            </a:r>
            <a:r>
              <a:rPr lang="en-US" sz="3200" b="1" dirty="0"/>
              <a:t> van Pauline</a:t>
            </a:r>
            <a:endParaRPr lang="nl-NL" sz="3200" b="1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15063DD-4C09-5343-9632-F7822456F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713" y="6278880"/>
            <a:ext cx="2621603" cy="51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060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B025B6-F811-37E5-CB34-391D34406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de </a:t>
            </a:r>
            <a:r>
              <a:rPr lang="en-US" dirty="0" err="1">
                <a:solidFill>
                  <a:schemeClr val="tx1"/>
                </a:solidFill>
              </a:rPr>
              <a:t>schoonzus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zwager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5122" name="Picture 2" descr="Familie in het Frans (stamboom, mama, tante) | coLanguage">
            <a:extLst>
              <a:ext uri="{FF2B5EF4-FFF2-40B4-BE49-F238E27FC236}">
                <a16:creationId xmlns:a16="http://schemas.microsoft.com/office/drawing/2014/main" id="{F0118C8E-BF0F-379D-FEA6-A8BA776BF8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2630"/>
            <a:ext cx="5328482" cy="532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8F189DCC-1FEE-5E9F-EDAC-BD129FA9DFE3}"/>
              </a:ext>
            </a:extLst>
          </p:cNvPr>
          <p:cNvSpPr txBox="1"/>
          <p:nvPr/>
        </p:nvSpPr>
        <p:spPr>
          <a:xfrm>
            <a:off x="5252620" y="2622843"/>
            <a:ext cx="61011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Luc is de </a:t>
            </a:r>
            <a:r>
              <a:rPr lang="en-US" sz="3200" b="1" dirty="0" err="1"/>
              <a:t>zwager</a:t>
            </a:r>
            <a:r>
              <a:rPr lang="en-US" sz="3200" b="1" dirty="0"/>
              <a:t> van Cedric  </a:t>
            </a:r>
          </a:p>
          <a:p>
            <a:endParaRPr lang="en-US" sz="3200" b="1" dirty="0"/>
          </a:p>
          <a:p>
            <a:r>
              <a:rPr lang="en-US" sz="3200" b="1" dirty="0"/>
              <a:t>Sandra is de </a:t>
            </a:r>
            <a:r>
              <a:rPr lang="en-US" sz="3200" b="1" dirty="0" err="1"/>
              <a:t>schoonzus</a:t>
            </a:r>
            <a:r>
              <a:rPr lang="en-US" sz="3200" b="1" dirty="0"/>
              <a:t> van Cedric  </a:t>
            </a:r>
            <a:endParaRPr lang="nl-NL" sz="3200" b="1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7A0837B-16B6-7210-7870-72283E381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713" y="6278880"/>
            <a:ext cx="2621603" cy="51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713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B025B6-F811-37E5-CB34-391D34406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+mn-lt"/>
              </a:rPr>
              <a:t>de </a:t>
            </a:r>
            <a:r>
              <a:rPr lang="en-US" b="1" dirty="0" err="1">
                <a:solidFill>
                  <a:schemeClr val="tx1"/>
                </a:solidFill>
                <a:latin typeface="+mn-lt"/>
              </a:rPr>
              <a:t>oom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n-lt"/>
              </a:rPr>
              <a:t>en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 de </a:t>
            </a:r>
            <a:r>
              <a:rPr lang="en-US" b="1" dirty="0" err="1">
                <a:solidFill>
                  <a:schemeClr val="tx1"/>
                </a:solidFill>
                <a:latin typeface="+mn-lt"/>
              </a:rPr>
              <a:t>tante</a:t>
            </a:r>
            <a:endParaRPr lang="nl-NL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122" name="Picture 2" descr="Familie in het Frans (stamboom, mama, tante) | coLanguage">
            <a:extLst>
              <a:ext uri="{FF2B5EF4-FFF2-40B4-BE49-F238E27FC236}">
                <a16:creationId xmlns:a16="http://schemas.microsoft.com/office/drawing/2014/main" id="{F0118C8E-BF0F-379D-FEA6-A8BA776BF8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2630"/>
            <a:ext cx="5328482" cy="532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8F189DCC-1FEE-5E9F-EDAC-BD129FA9DFE3}"/>
              </a:ext>
            </a:extLst>
          </p:cNvPr>
          <p:cNvSpPr txBox="1"/>
          <p:nvPr/>
        </p:nvSpPr>
        <p:spPr>
          <a:xfrm>
            <a:off x="5252620" y="2622843"/>
            <a:ext cx="61011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Luc is de </a:t>
            </a:r>
            <a:r>
              <a:rPr lang="en-US" sz="3200" b="1" dirty="0" err="1"/>
              <a:t>oom</a:t>
            </a:r>
            <a:r>
              <a:rPr lang="en-US" sz="3200" b="1" dirty="0"/>
              <a:t> van Mica</a:t>
            </a:r>
          </a:p>
          <a:p>
            <a:endParaRPr lang="en-US" sz="3200" b="1" dirty="0"/>
          </a:p>
          <a:p>
            <a:endParaRPr lang="en-US" sz="3200" b="1" dirty="0"/>
          </a:p>
          <a:p>
            <a:r>
              <a:rPr lang="en-US" sz="3200" b="1" dirty="0"/>
              <a:t>Eva is de </a:t>
            </a:r>
            <a:r>
              <a:rPr lang="en-US" sz="3200" b="1" dirty="0" err="1"/>
              <a:t>tante</a:t>
            </a:r>
            <a:r>
              <a:rPr lang="en-US" sz="3200" b="1" dirty="0"/>
              <a:t> van Pauline</a:t>
            </a:r>
            <a:endParaRPr lang="nl-NL" sz="3200" b="1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376DDA6-F8D9-AC57-ACC8-11F695F6F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713" y="6278880"/>
            <a:ext cx="2621603" cy="51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208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4AB997-188E-DA99-047A-10C208132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700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badi" panose="020B0604020104020204" pitchFamily="34" charset="0"/>
              </a:rPr>
              <a:t>de </a:t>
            </a:r>
            <a:r>
              <a:rPr lang="en-US" b="1" dirty="0" err="1">
                <a:solidFill>
                  <a:schemeClr val="tx1"/>
                </a:solidFill>
                <a:latin typeface="Abadi" panose="020B0604020104020204" pitchFamily="34" charset="0"/>
              </a:rPr>
              <a:t>vriendin</a:t>
            </a:r>
            <a:r>
              <a:rPr lang="en-US" b="1" dirty="0">
                <a:solidFill>
                  <a:schemeClr val="tx1"/>
                </a:solidFill>
                <a:latin typeface="Abadi" panose="020B0604020104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badi" panose="020B0604020104020204" pitchFamily="34" charset="0"/>
              </a:rPr>
              <a:t>en</a:t>
            </a:r>
            <a:r>
              <a:rPr lang="en-US" b="1" dirty="0">
                <a:solidFill>
                  <a:schemeClr val="tx1"/>
                </a:solidFill>
                <a:latin typeface="Abadi" panose="020B0604020104020204" pitchFamily="34" charset="0"/>
              </a:rPr>
              <a:t> de </a:t>
            </a:r>
            <a:r>
              <a:rPr lang="en-US" b="1" dirty="0" err="1">
                <a:solidFill>
                  <a:schemeClr val="tx1"/>
                </a:solidFill>
                <a:latin typeface="Abadi" panose="020B0604020104020204" pitchFamily="34" charset="0"/>
              </a:rPr>
              <a:t>vriend</a:t>
            </a:r>
            <a:endParaRPr lang="nl-NL" b="1" dirty="0">
              <a:solidFill>
                <a:schemeClr val="tx1"/>
              </a:solidFill>
              <a:latin typeface="Abadi" panose="020B0604020104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t 3">
                <a:extLst>
                  <a:ext uri="{FF2B5EF4-FFF2-40B4-BE49-F238E27FC236}">
                    <a16:creationId xmlns:a16="http://schemas.microsoft.com/office/drawing/2014/main" id="{9EFB4951-A1DD-1D4E-E34B-2D4FEB30B5D3}"/>
                  </a:ext>
                </a:extLst>
              </p14:cNvPr>
              <p14:cNvContentPartPr/>
              <p14:nvPr/>
            </p14:nvContentPartPr>
            <p14:xfrm>
              <a:off x="5113353" y="1056268"/>
              <a:ext cx="360" cy="360"/>
            </p14:xfrm>
          </p:contentPart>
        </mc:Choice>
        <mc:Fallback xmlns="">
          <p:pic>
            <p:nvPicPr>
              <p:cNvPr id="4" name="Inkt 3">
                <a:extLst>
                  <a:ext uri="{FF2B5EF4-FFF2-40B4-BE49-F238E27FC236}">
                    <a16:creationId xmlns:a16="http://schemas.microsoft.com/office/drawing/2014/main" id="{9EFB4951-A1DD-1D4E-E34B-2D4FEB30B5D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04353" y="10472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t 4">
                <a:extLst>
                  <a:ext uri="{FF2B5EF4-FFF2-40B4-BE49-F238E27FC236}">
                    <a16:creationId xmlns:a16="http://schemas.microsoft.com/office/drawing/2014/main" id="{8AF966CC-366C-13F6-0F83-CF04DF427743}"/>
                  </a:ext>
                </a:extLst>
              </p14:cNvPr>
              <p14:cNvContentPartPr/>
              <p14:nvPr/>
            </p14:nvContentPartPr>
            <p14:xfrm>
              <a:off x="1269273" y="1339948"/>
              <a:ext cx="1800" cy="360"/>
            </p14:xfrm>
          </p:contentPart>
        </mc:Choice>
        <mc:Fallback xmlns="">
          <p:pic>
            <p:nvPicPr>
              <p:cNvPr id="5" name="Inkt 4">
                <a:extLst>
                  <a:ext uri="{FF2B5EF4-FFF2-40B4-BE49-F238E27FC236}">
                    <a16:creationId xmlns:a16="http://schemas.microsoft.com/office/drawing/2014/main" id="{8AF966CC-366C-13F6-0F83-CF04DF42774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60273" y="1331308"/>
                <a:ext cx="1944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6148" name="Picture 4" descr="Met deze 5 tips maak je snel nieuwe vrienden in het buitenland | Anywork  Anywhere">
            <a:extLst>
              <a:ext uri="{FF2B5EF4-FFF2-40B4-BE49-F238E27FC236}">
                <a16:creationId xmlns:a16="http://schemas.microsoft.com/office/drawing/2014/main" id="{71DCC9D9-BD4F-F893-4E40-B5F5D5848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940" y="1582112"/>
            <a:ext cx="8952937" cy="433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ep 19">
            <a:extLst>
              <a:ext uri="{FF2B5EF4-FFF2-40B4-BE49-F238E27FC236}">
                <a16:creationId xmlns:a16="http://schemas.microsoft.com/office/drawing/2014/main" id="{5D36905B-EF6C-DBEA-9586-01BD7C5E2CB9}"/>
              </a:ext>
            </a:extLst>
          </p:cNvPr>
          <p:cNvGrpSpPr/>
          <p:nvPr/>
        </p:nvGrpSpPr>
        <p:grpSpPr>
          <a:xfrm>
            <a:off x="7254273" y="1417163"/>
            <a:ext cx="1552320" cy="1901880"/>
            <a:chOff x="7254273" y="1775303"/>
            <a:chExt cx="1552320" cy="190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8" name="Inkt 17">
                  <a:extLst>
                    <a:ext uri="{FF2B5EF4-FFF2-40B4-BE49-F238E27FC236}">
                      <a16:creationId xmlns:a16="http://schemas.microsoft.com/office/drawing/2014/main" id="{C23A70EF-962B-E473-C4C9-47E3CD223890}"/>
                    </a:ext>
                  </a:extLst>
                </p14:cNvPr>
                <p14:cNvContentPartPr/>
                <p14:nvPr/>
              </p14:nvContentPartPr>
              <p14:xfrm>
                <a:off x="7254273" y="1775303"/>
                <a:ext cx="1552320" cy="1901880"/>
              </p14:xfrm>
            </p:contentPart>
          </mc:Choice>
          <mc:Fallback xmlns="">
            <p:pic>
              <p:nvPicPr>
                <p:cNvPr id="18" name="Inkt 17">
                  <a:extLst>
                    <a:ext uri="{FF2B5EF4-FFF2-40B4-BE49-F238E27FC236}">
                      <a16:creationId xmlns:a16="http://schemas.microsoft.com/office/drawing/2014/main" id="{C23A70EF-962B-E473-C4C9-47E3CD22389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245273" y="1766303"/>
                  <a:ext cx="1569960" cy="19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9" name="Inkt 18">
                  <a:extLst>
                    <a:ext uri="{FF2B5EF4-FFF2-40B4-BE49-F238E27FC236}">
                      <a16:creationId xmlns:a16="http://schemas.microsoft.com/office/drawing/2014/main" id="{F6861FAE-0F0D-8F1E-FFCE-E4BB5E7078D4}"/>
                    </a:ext>
                  </a:extLst>
                </p14:cNvPr>
                <p14:cNvContentPartPr/>
                <p14:nvPr/>
              </p14:nvContentPartPr>
              <p14:xfrm>
                <a:off x="7261473" y="3531023"/>
                <a:ext cx="426240" cy="135720"/>
              </p14:xfrm>
            </p:contentPart>
          </mc:Choice>
          <mc:Fallback xmlns="">
            <p:pic>
              <p:nvPicPr>
                <p:cNvPr id="19" name="Inkt 18">
                  <a:extLst>
                    <a:ext uri="{FF2B5EF4-FFF2-40B4-BE49-F238E27FC236}">
                      <a16:creationId xmlns:a16="http://schemas.microsoft.com/office/drawing/2014/main" id="{F6861FAE-0F0D-8F1E-FFCE-E4BB5E7078D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252833" y="3522023"/>
                  <a:ext cx="443880" cy="15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ep 22">
            <a:extLst>
              <a:ext uri="{FF2B5EF4-FFF2-40B4-BE49-F238E27FC236}">
                <a16:creationId xmlns:a16="http://schemas.microsoft.com/office/drawing/2014/main" id="{B53C8CFF-EA90-2D0F-E96B-942C91600BF1}"/>
              </a:ext>
            </a:extLst>
          </p:cNvPr>
          <p:cNvGrpSpPr/>
          <p:nvPr/>
        </p:nvGrpSpPr>
        <p:grpSpPr>
          <a:xfrm>
            <a:off x="4908513" y="1417163"/>
            <a:ext cx="324720" cy="1455840"/>
            <a:chOff x="4908513" y="1775303"/>
            <a:chExt cx="324720" cy="145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1" name="Inkt 20">
                  <a:extLst>
                    <a:ext uri="{FF2B5EF4-FFF2-40B4-BE49-F238E27FC236}">
                      <a16:creationId xmlns:a16="http://schemas.microsoft.com/office/drawing/2014/main" id="{F04A3988-BDD2-FFF6-4D98-1CC405ED9945}"/>
                    </a:ext>
                  </a:extLst>
                </p14:cNvPr>
                <p14:cNvContentPartPr/>
                <p14:nvPr/>
              </p14:nvContentPartPr>
              <p14:xfrm>
                <a:off x="4908513" y="1775303"/>
                <a:ext cx="250200" cy="1450080"/>
              </p14:xfrm>
            </p:contentPart>
          </mc:Choice>
          <mc:Fallback xmlns="">
            <p:pic>
              <p:nvPicPr>
                <p:cNvPr id="21" name="Inkt 20">
                  <a:extLst>
                    <a:ext uri="{FF2B5EF4-FFF2-40B4-BE49-F238E27FC236}">
                      <a16:creationId xmlns:a16="http://schemas.microsoft.com/office/drawing/2014/main" id="{F04A3988-BDD2-FFF6-4D98-1CC405ED994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899513" y="1766303"/>
                  <a:ext cx="267840" cy="146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2" name="Inkt 21">
                  <a:extLst>
                    <a:ext uri="{FF2B5EF4-FFF2-40B4-BE49-F238E27FC236}">
                      <a16:creationId xmlns:a16="http://schemas.microsoft.com/office/drawing/2014/main" id="{F50B967B-8F59-E67F-6115-081A27F0A1D6}"/>
                    </a:ext>
                  </a:extLst>
                </p14:cNvPr>
                <p14:cNvContentPartPr/>
                <p14:nvPr/>
              </p14:nvContentPartPr>
              <p14:xfrm>
                <a:off x="4953513" y="3104783"/>
                <a:ext cx="279720" cy="126360"/>
              </p14:xfrm>
            </p:contentPart>
          </mc:Choice>
          <mc:Fallback xmlns="">
            <p:pic>
              <p:nvPicPr>
                <p:cNvPr id="22" name="Inkt 21">
                  <a:extLst>
                    <a:ext uri="{FF2B5EF4-FFF2-40B4-BE49-F238E27FC236}">
                      <a16:creationId xmlns:a16="http://schemas.microsoft.com/office/drawing/2014/main" id="{F50B967B-8F59-E67F-6115-081A27F0A1D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944513" y="3096143"/>
                  <a:ext cx="297360" cy="144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" name="Afbeelding 2">
            <a:extLst>
              <a:ext uri="{FF2B5EF4-FFF2-40B4-BE49-F238E27FC236}">
                <a16:creationId xmlns:a16="http://schemas.microsoft.com/office/drawing/2014/main" id="{61DECF74-A24A-05C3-6B90-FE4827F8283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91713" y="6278880"/>
            <a:ext cx="2621603" cy="51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225552"/>
      </p:ext>
    </p:extLst>
  </p:cSld>
  <p:clrMapOvr>
    <a:masterClrMapping/>
  </p:clrMapOvr>
</p:sld>
</file>

<file path=ppt/theme/theme1.xml><?xml version="1.0" encoding="utf-8"?>
<a:theme xmlns:a="http://schemas.openxmlformats.org/drawingml/2006/main" name="FadeVTI">
  <a:themeElements>
    <a:clrScheme name="gradient">
      <a:dk1>
        <a:sysClr val="windowText" lastClr="000000"/>
      </a:dk1>
      <a:lt1>
        <a:sysClr val="window" lastClr="FFFFFF"/>
      </a:lt1>
      <a:dk2>
        <a:srgbClr val="203040"/>
      </a:dk2>
      <a:lt2>
        <a:srgbClr val="ECF0F0"/>
      </a:lt2>
      <a:accent1>
        <a:srgbClr val="00BAC8"/>
      </a:accent1>
      <a:accent2>
        <a:srgbClr val="794DFF"/>
      </a:accent2>
      <a:accent3>
        <a:srgbClr val="00D17D"/>
      </a:accent3>
      <a:accent4>
        <a:srgbClr val="E69500"/>
      </a:accent4>
      <a:accent5>
        <a:srgbClr val="FE5D21"/>
      </a:accent5>
      <a:accent6>
        <a:srgbClr val="DA2A69"/>
      </a:accent6>
      <a:hlink>
        <a:srgbClr val="3E8FF1"/>
      </a:hlink>
      <a:folHlink>
        <a:srgbClr val="939393"/>
      </a:folHlink>
    </a:clrScheme>
    <a:fontScheme name="Custom 49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deVTI" id="{1194088A-B135-4437-9FD8-7466BBC13A13}" vid="{B787DE2F-1995-45D8-A8E2-6B5CC521AC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109</Words>
  <Application>Microsoft Office PowerPoint</Application>
  <PresentationFormat>Breedbeeld</PresentationFormat>
  <Paragraphs>28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Abadi</vt:lpstr>
      <vt:lpstr>Aharoni</vt:lpstr>
      <vt:lpstr>Arial</vt:lpstr>
      <vt:lpstr>Avenir Next LT Pro</vt:lpstr>
      <vt:lpstr>FadeVTI</vt:lpstr>
      <vt:lpstr>PowerPoint-presentatie</vt:lpstr>
      <vt:lpstr>het kind                  de kinderen         </vt:lpstr>
      <vt:lpstr>de jongen           het meisje</vt:lpstr>
      <vt:lpstr>de man       de vrouw</vt:lpstr>
      <vt:lpstr>de mens    het dier</vt:lpstr>
      <vt:lpstr>de neef en de nicht</vt:lpstr>
      <vt:lpstr>de schoonzus en zwager</vt:lpstr>
      <vt:lpstr>de oom en de tante</vt:lpstr>
      <vt:lpstr>de vriendin en de vriend</vt:lpstr>
      <vt:lpstr>Het echtpaar</vt:lpstr>
      <vt:lpstr>de weduwe</vt:lpstr>
      <vt:lpstr>de weduwnaar</vt:lpstr>
      <vt:lpstr>de schoonmoeder</vt:lpstr>
      <vt:lpstr>de schoonvader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Dita Rommelaar</dc:creator>
  <cp:lastModifiedBy>Charles Rommelaar</cp:lastModifiedBy>
  <cp:revision>5</cp:revision>
  <dcterms:created xsi:type="dcterms:W3CDTF">2023-07-20T20:42:16Z</dcterms:created>
  <dcterms:modified xsi:type="dcterms:W3CDTF">2023-11-04T10:17:08Z</dcterms:modified>
</cp:coreProperties>
</file>